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96" r:id="rId2"/>
    <p:sldId id="311" r:id="rId3"/>
    <p:sldId id="356" r:id="rId4"/>
    <p:sldId id="355" r:id="rId5"/>
    <p:sldId id="351" r:id="rId6"/>
    <p:sldId id="350" r:id="rId7"/>
    <p:sldId id="354" r:id="rId8"/>
    <p:sldId id="353" r:id="rId9"/>
    <p:sldId id="322" r:id="rId10"/>
    <p:sldId id="317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27"/>
  </p:normalViewPr>
  <p:slideViewPr>
    <p:cSldViewPr snapToGrid="0">
      <p:cViewPr varScale="1">
        <p:scale>
          <a:sx n="74" d="100"/>
          <a:sy n="74" d="100"/>
        </p:scale>
        <p:origin x="10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135" d="100"/>
          <a:sy n="135" d="100"/>
        </p:scale>
        <p:origin x="316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s Del Olmo" userId="b96ef22d-0004-4f9e-be36-3e3a428f02c5" providerId="ADAL" clId="{F1AA7713-E755-4FE2-B5C3-FD331B2F2A24}"/>
    <pc:docChg chg="custSel addSld delSld modSld">
      <pc:chgData name="Luis Del Olmo" userId="b96ef22d-0004-4f9e-be36-3e3a428f02c5" providerId="ADAL" clId="{F1AA7713-E755-4FE2-B5C3-FD331B2F2A24}" dt="2025-11-11T09:05:32.160" v="1275" actId="20577"/>
      <pc:docMkLst>
        <pc:docMk/>
      </pc:docMkLst>
      <pc:sldChg chg="modSp mod">
        <pc:chgData name="Luis Del Olmo" userId="b96ef22d-0004-4f9e-be36-3e3a428f02c5" providerId="ADAL" clId="{F1AA7713-E755-4FE2-B5C3-FD331B2F2A24}" dt="2025-11-11T09:05:32.160" v="1275" actId="20577"/>
        <pc:sldMkLst>
          <pc:docMk/>
          <pc:sldMk cId="1773781596" sldId="296"/>
        </pc:sldMkLst>
        <pc:graphicFrameChg chg="modGraphic">
          <ac:chgData name="Luis Del Olmo" userId="b96ef22d-0004-4f9e-be36-3e3a428f02c5" providerId="ADAL" clId="{F1AA7713-E755-4FE2-B5C3-FD331B2F2A24}" dt="2025-11-11T09:05:32.160" v="1275" actId="20577"/>
          <ac:graphicFrameMkLst>
            <pc:docMk/>
            <pc:sldMk cId="1773781596" sldId="296"/>
            <ac:graphicFrameMk id="2" creationId="{C3F77099-2C2A-5A45-1489-A2503E5D28C1}"/>
          </ac:graphicFrameMkLst>
        </pc:graphicFrameChg>
      </pc:sldChg>
      <pc:sldChg chg="modSp mod">
        <pc:chgData name="Luis Del Olmo" userId="b96ef22d-0004-4f9e-be36-3e3a428f02c5" providerId="ADAL" clId="{F1AA7713-E755-4FE2-B5C3-FD331B2F2A24}" dt="2025-10-23T12:15:45.744" v="1187" actId="20577"/>
        <pc:sldMkLst>
          <pc:docMk/>
          <pc:sldMk cId="3169516374" sldId="311"/>
        </pc:sldMkLst>
        <pc:graphicFrameChg chg="mod modGraphic">
          <ac:chgData name="Luis Del Olmo" userId="b96ef22d-0004-4f9e-be36-3e3a428f02c5" providerId="ADAL" clId="{F1AA7713-E755-4FE2-B5C3-FD331B2F2A24}" dt="2025-10-23T12:15:45.744" v="1187" actId="20577"/>
          <ac:graphicFrameMkLst>
            <pc:docMk/>
            <pc:sldMk cId="3169516374" sldId="311"/>
            <ac:graphicFrameMk id="5" creationId="{40433294-85BC-EB07-417A-3001058CF333}"/>
          </ac:graphicFrameMkLst>
        </pc:graphicFrameChg>
      </pc:sldChg>
      <pc:sldChg chg="modSp mod">
        <pc:chgData name="Luis Del Olmo" userId="b96ef22d-0004-4f9e-be36-3e3a428f02c5" providerId="ADAL" clId="{F1AA7713-E755-4FE2-B5C3-FD331B2F2A24}" dt="2025-10-23T12:16:14.606" v="1213" actId="14100"/>
        <pc:sldMkLst>
          <pc:docMk/>
          <pc:sldMk cId="1067809419" sldId="350"/>
        </pc:sldMkLst>
        <pc:spChg chg="mod">
          <ac:chgData name="Luis Del Olmo" userId="b96ef22d-0004-4f9e-be36-3e3a428f02c5" providerId="ADAL" clId="{F1AA7713-E755-4FE2-B5C3-FD331B2F2A24}" dt="2025-10-23T12:16:14.606" v="1213" actId="14100"/>
          <ac:spMkLst>
            <pc:docMk/>
            <pc:sldMk cId="1067809419" sldId="350"/>
            <ac:spMk id="2" creationId="{C47C932A-2FDB-0425-BF50-B0BFD989DDF6}"/>
          </ac:spMkLst>
        </pc:spChg>
        <pc:spChg chg="mod">
          <ac:chgData name="Luis Del Olmo" userId="b96ef22d-0004-4f9e-be36-3e3a428f02c5" providerId="ADAL" clId="{F1AA7713-E755-4FE2-B5C3-FD331B2F2A24}" dt="2025-10-22T16:05:38.203" v="428" actId="1076"/>
          <ac:spMkLst>
            <pc:docMk/>
            <pc:sldMk cId="1067809419" sldId="350"/>
            <ac:spMk id="7" creationId="{E70493FB-5FA7-DA5B-6FB0-B2D803858739}"/>
          </ac:spMkLst>
        </pc:spChg>
      </pc:sldChg>
      <pc:sldChg chg="modSp mod">
        <pc:chgData name="Luis Del Olmo" userId="b96ef22d-0004-4f9e-be36-3e3a428f02c5" providerId="ADAL" clId="{F1AA7713-E755-4FE2-B5C3-FD331B2F2A24}" dt="2025-10-23T12:16:05.437" v="1206" actId="14100"/>
        <pc:sldMkLst>
          <pc:docMk/>
          <pc:sldMk cId="3444014933" sldId="351"/>
        </pc:sldMkLst>
        <pc:spChg chg="mod">
          <ac:chgData name="Luis Del Olmo" userId="b96ef22d-0004-4f9e-be36-3e3a428f02c5" providerId="ADAL" clId="{F1AA7713-E755-4FE2-B5C3-FD331B2F2A24}" dt="2025-10-23T12:16:05.437" v="1206" actId="14100"/>
          <ac:spMkLst>
            <pc:docMk/>
            <pc:sldMk cId="3444014933" sldId="351"/>
            <ac:spMk id="2" creationId="{84BD5BCB-7777-4495-D7F7-64C5444FEB02}"/>
          </ac:spMkLst>
        </pc:spChg>
        <pc:spChg chg="mod">
          <ac:chgData name="Luis Del Olmo" userId="b96ef22d-0004-4f9e-be36-3e3a428f02c5" providerId="ADAL" clId="{F1AA7713-E755-4FE2-B5C3-FD331B2F2A24}" dt="2025-10-22T16:14:03.563" v="899" actId="20577"/>
          <ac:spMkLst>
            <pc:docMk/>
            <pc:sldMk cId="3444014933" sldId="351"/>
            <ac:spMk id="7" creationId="{1017B17A-2F9B-98D5-C599-6A21241E977A}"/>
          </ac:spMkLst>
        </pc:spChg>
      </pc:sldChg>
      <pc:sldChg chg="modSp mod">
        <pc:chgData name="Luis Del Olmo" userId="b96ef22d-0004-4f9e-be36-3e3a428f02c5" providerId="ADAL" clId="{F1AA7713-E755-4FE2-B5C3-FD331B2F2A24}" dt="2025-10-23T12:16:31.719" v="1227" actId="20577"/>
        <pc:sldMkLst>
          <pc:docMk/>
          <pc:sldMk cId="1360218262" sldId="353"/>
        </pc:sldMkLst>
        <pc:spChg chg="mod">
          <ac:chgData name="Luis Del Olmo" userId="b96ef22d-0004-4f9e-be36-3e3a428f02c5" providerId="ADAL" clId="{F1AA7713-E755-4FE2-B5C3-FD331B2F2A24}" dt="2025-10-23T12:16:31.719" v="1227" actId="20577"/>
          <ac:spMkLst>
            <pc:docMk/>
            <pc:sldMk cId="1360218262" sldId="353"/>
            <ac:spMk id="2" creationId="{BC0548AB-6547-93AD-17B6-378E3ABCA853}"/>
          </ac:spMkLst>
        </pc:spChg>
        <pc:spChg chg="mod">
          <ac:chgData name="Luis Del Olmo" userId="b96ef22d-0004-4f9e-be36-3e3a428f02c5" providerId="ADAL" clId="{F1AA7713-E755-4FE2-B5C3-FD331B2F2A24}" dt="2025-10-22T16:08:38.401" v="505" actId="1076"/>
          <ac:spMkLst>
            <pc:docMk/>
            <pc:sldMk cId="1360218262" sldId="353"/>
            <ac:spMk id="7" creationId="{6BD85189-0967-AC4B-8205-2806FB0889B2}"/>
          </ac:spMkLst>
        </pc:spChg>
      </pc:sldChg>
      <pc:sldChg chg="modSp mod">
        <pc:chgData name="Luis Del Olmo" userId="b96ef22d-0004-4f9e-be36-3e3a428f02c5" providerId="ADAL" clId="{F1AA7713-E755-4FE2-B5C3-FD331B2F2A24}" dt="2025-10-23T12:16:25.845" v="1221" actId="14100"/>
        <pc:sldMkLst>
          <pc:docMk/>
          <pc:sldMk cId="3313871363" sldId="354"/>
        </pc:sldMkLst>
        <pc:spChg chg="mod">
          <ac:chgData name="Luis Del Olmo" userId="b96ef22d-0004-4f9e-be36-3e3a428f02c5" providerId="ADAL" clId="{F1AA7713-E755-4FE2-B5C3-FD331B2F2A24}" dt="2025-10-23T12:16:25.845" v="1221" actId="14100"/>
          <ac:spMkLst>
            <pc:docMk/>
            <pc:sldMk cId="3313871363" sldId="354"/>
            <ac:spMk id="2" creationId="{FC77651F-9792-0FD8-986F-309C02ECF181}"/>
          </ac:spMkLst>
        </pc:spChg>
        <pc:spChg chg="mod">
          <ac:chgData name="Luis Del Olmo" userId="b96ef22d-0004-4f9e-be36-3e3a428f02c5" providerId="ADAL" clId="{F1AA7713-E755-4FE2-B5C3-FD331B2F2A24}" dt="2025-10-22T16:07:00.456" v="485" actId="6549"/>
          <ac:spMkLst>
            <pc:docMk/>
            <pc:sldMk cId="3313871363" sldId="354"/>
            <ac:spMk id="7" creationId="{C732A08F-3766-757B-382C-345C83C38F26}"/>
          </ac:spMkLst>
        </pc:spChg>
      </pc:sldChg>
      <pc:sldChg chg="modSp add mod">
        <pc:chgData name="Luis Del Olmo" userId="b96ef22d-0004-4f9e-be36-3e3a428f02c5" providerId="ADAL" clId="{F1AA7713-E755-4FE2-B5C3-FD331B2F2A24}" dt="2025-10-23T12:15:56.982" v="1199" actId="20577"/>
        <pc:sldMkLst>
          <pc:docMk/>
          <pc:sldMk cId="710411739" sldId="355"/>
        </pc:sldMkLst>
        <pc:spChg chg="mod">
          <ac:chgData name="Luis Del Olmo" userId="b96ef22d-0004-4f9e-be36-3e3a428f02c5" providerId="ADAL" clId="{F1AA7713-E755-4FE2-B5C3-FD331B2F2A24}" dt="2025-10-23T12:15:56.982" v="1199" actId="20577"/>
          <ac:spMkLst>
            <pc:docMk/>
            <pc:sldMk cId="710411739" sldId="355"/>
            <ac:spMk id="2" creationId="{4E2A1A85-5530-B24E-8D75-E66B5AE4AC29}"/>
          </ac:spMkLst>
        </pc:spChg>
        <pc:spChg chg="mod">
          <ac:chgData name="Luis Del Olmo" userId="b96ef22d-0004-4f9e-be36-3e3a428f02c5" providerId="ADAL" clId="{F1AA7713-E755-4FE2-B5C3-FD331B2F2A24}" dt="2025-10-22T16:49:18.509" v="1175" actId="114"/>
          <ac:spMkLst>
            <pc:docMk/>
            <pc:sldMk cId="710411739" sldId="355"/>
            <ac:spMk id="7" creationId="{8D242DB4-B836-8A27-C433-DEA727C5C502}"/>
          </ac:spMkLst>
        </pc:spChg>
      </pc:sldChg>
      <pc:sldChg chg="modSp add mod">
        <pc:chgData name="Luis Del Olmo" userId="b96ef22d-0004-4f9e-be36-3e3a428f02c5" providerId="ADAL" clId="{F1AA7713-E755-4FE2-B5C3-FD331B2F2A24}" dt="2025-10-23T12:15:51.183" v="1193" actId="20577"/>
        <pc:sldMkLst>
          <pc:docMk/>
          <pc:sldMk cId="3221509106" sldId="356"/>
        </pc:sldMkLst>
        <pc:spChg chg="mod">
          <ac:chgData name="Luis Del Olmo" userId="b96ef22d-0004-4f9e-be36-3e3a428f02c5" providerId="ADAL" clId="{F1AA7713-E755-4FE2-B5C3-FD331B2F2A24}" dt="2025-10-23T12:15:51.183" v="1193" actId="20577"/>
          <ac:spMkLst>
            <pc:docMk/>
            <pc:sldMk cId="3221509106" sldId="356"/>
            <ac:spMk id="2" creationId="{AC64DA54-26AC-C0B9-74B2-4D9F1245A1BC}"/>
          </ac:spMkLst>
        </pc:spChg>
        <pc:spChg chg="mod">
          <ac:chgData name="Luis Del Olmo" userId="b96ef22d-0004-4f9e-be36-3e3a428f02c5" providerId="ADAL" clId="{F1AA7713-E755-4FE2-B5C3-FD331B2F2A24}" dt="2025-10-22T16:18:37.108" v="993" actId="113"/>
          <ac:spMkLst>
            <pc:docMk/>
            <pc:sldMk cId="3221509106" sldId="356"/>
            <ac:spMk id="7" creationId="{E74574EE-8144-79E9-1299-2AE36D2F89A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161755-7ACE-A1C1-8A48-A02B96890F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F6E558-FBE8-0F88-0C3E-7460DEBEFC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E8788-CB82-354D-A6F5-677398AD2211}" type="datetimeFigureOut">
              <a:rPr lang="en-DE" smtClean="0"/>
              <a:t>11/11/2025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3356CB-0A47-983D-4368-BE2C6E86D7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977FD-97CC-BE9F-73F8-F8249FEE72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2209A-E3B6-4946-A5D2-0503B7521F8B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01039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75D2B-FC19-FB42-A875-AB44E3425BA0}" type="datetimeFigureOut">
              <a:rPr lang="en-DE" smtClean="0"/>
              <a:t>11/11/2025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2F0E1D-251A-924A-87B1-334C502EC227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78163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1CB7A6-6F01-D365-C584-5071CB6E69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0E8201-C598-F827-BDFD-AFF4F4DFE1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332447-1757-C02F-364C-49FA7D65FF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4FE2F-A1E3-2129-D196-AD50A6A6A1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F0E1D-251A-924A-87B1-334C502EC227}" type="slidenum">
              <a:rPr lang="en-DE" smtClean="0"/>
              <a:t>7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14636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2F0E1D-251A-924A-87B1-334C502EC227}" type="slidenum">
              <a:rPr lang="en-DE" smtClean="0"/>
              <a:t>8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9010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IT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154" y="772160"/>
            <a:ext cx="1968876" cy="6894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65600"/>
            <a:ext cx="8800123" cy="804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83261D-D569-30AB-2034-4E84047EC8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29100" y="0"/>
            <a:ext cx="49149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20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ba 3x image/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4461" y="976313"/>
            <a:ext cx="8562613" cy="6117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2E74A-E095-3C01-C74E-4E877CCD0E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5450" y="1683326"/>
            <a:ext cx="2701633" cy="213192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54203824-637A-91A2-88B2-CA919BE120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74175" y="1683326"/>
            <a:ext cx="2701633" cy="213192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EB339ED-5A3F-58DE-1149-DB171BECEC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2900" y="1691926"/>
            <a:ext cx="2701633" cy="213192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6F84BFD-D892-790C-1FF4-FA824262FA5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44462" y="3845995"/>
            <a:ext cx="2700068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C911F37-1C06-9DE7-AF0F-DC608ECEC5AE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264307" y="3845995"/>
            <a:ext cx="2700068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41197D0-ECBC-EB61-5EB0-4494B610B4C0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215325" y="3845995"/>
            <a:ext cx="2700068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07366EC-889F-AE65-47B1-090B8BFA4CFB}"/>
              </a:ext>
            </a:extLst>
          </p:cNvPr>
          <p:cNvCxnSpPr/>
          <p:nvPr userDrawn="1"/>
        </p:nvCxnSpPr>
        <p:spPr>
          <a:xfrm>
            <a:off x="3162470" y="1683327"/>
            <a:ext cx="0" cy="2455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48FE0A0-51F3-0753-B4D4-04A9726A35F7}"/>
              </a:ext>
            </a:extLst>
          </p:cNvPr>
          <p:cNvCxnSpPr/>
          <p:nvPr userDrawn="1"/>
        </p:nvCxnSpPr>
        <p:spPr>
          <a:xfrm>
            <a:off x="6092707" y="1683327"/>
            <a:ext cx="0" cy="2455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483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ext left and 2x image/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14" y="273844"/>
            <a:ext cx="2274041" cy="691356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4462" y="1099594"/>
            <a:ext cx="2274041" cy="294431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CB49644-97F1-FCD1-A3A1-23C98759B02F}"/>
              </a:ext>
            </a:extLst>
          </p:cNvPr>
          <p:cNvCxnSpPr>
            <a:cxnSpLocks/>
          </p:cNvCxnSpPr>
          <p:nvPr userDrawn="1"/>
        </p:nvCxnSpPr>
        <p:spPr>
          <a:xfrm>
            <a:off x="2787836" y="273844"/>
            <a:ext cx="0" cy="37700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411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ext and 2x image/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54203824-637A-91A2-88B2-CA919BE120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06047" y="1099593"/>
            <a:ext cx="2701633" cy="26203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C911F37-1C06-9DE7-AF0F-DC608ECEC5AE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006047" y="3750686"/>
            <a:ext cx="2701629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680C882-8970-A2AC-9EED-715ACAB8D49C}"/>
              </a:ext>
            </a:extLst>
          </p:cNvPr>
          <p:cNvGrpSpPr/>
          <p:nvPr userDrawn="1"/>
        </p:nvGrpSpPr>
        <p:grpSpPr>
          <a:xfrm>
            <a:off x="2787836" y="1099594"/>
            <a:ext cx="3182690" cy="2772532"/>
            <a:chOff x="2787836" y="273844"/>
            <a:chExt cx="3182690" cy="3770060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87FA921-75DB-EC4A-71CE-D0752651759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787836" y="273844"/>
              <a:ext cx="0" cy="37700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305FAC6-AF7D-8CB2-4329-C33E787EA12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70526" y="273844"/>
              <a:ext cx="0" cy="37700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12D7AF55-635A-A043-F854-AEE48958F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14" y="273844"/>
            <a:ext cx="8565114" cy="691356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12667F17-A549-782C-4E41-2184C7AF90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4462" y="1099594"/>
            <a:ext cx="2274041" cy="294431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Picture Placeholder 8">
            <a:extLst>
              <a:ext uri="{FF2B5EF4-FFF2-40B4-BE49-F238E27FC236}">
                <a16:creationId xmlns:a16="http://schemas.microsoft.com/office/drawing/2014/main" id="{3B08080E-8179-AAF4-0C4C-62098B1828B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07008" y="1099593"/>
            <a:ext cx="2701633" cy="262035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D9FFF4CF-C4B1-AD67-C8F5-997575A18814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6207008" y="3750686"/>
            <a:ext cx="2701626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7266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3513" y="976313"/>
            <a:ext cx="8565115" cy="3736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2E74A-E095-3C01-C74E-4E877CCD0E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21381" y="1588019"/>
            <a:ext cx="4087260" cy="2048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EA6A41AB-BAC6-BB4E-F004-F4CF37E18D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8708" y="1588019"/>
            <a:ext cx="4087260" cy="2048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51E84C-B369-CAFC-F144-FBF2D1FAB7C6}"/>
              </a:ext>
            </a:extLst>
          </p:cNvPr>
          <p:cNvCxnSpPr/>
          <p:nvPr userDrawn="1"/>
        </p:nvCxnSpPr>
        <p:spPr>
          <a:xfrm>
            <a:off x="4637979" y="1588018"/>
            <a:ext cx="0" cy="2455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321A9D0-B61D-8321-2917-24ACA11EAF46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44461" y="3750687"/>
            <a:ext cx="4087249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862DD92-3E1A-BE59-01CE-69B65B29BE83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4812552" y="3750687"/>
            <a:ext cx="4096073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0632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2E74A-E095-3C01-C74E-4E877CCD0E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958335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3xtext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5A968C09-D3B2-4C35-A43B-7F5287F7D8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8650" y="1475941"/>
            <a:ext cx="2230788" cy="9941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77573AD-C5C7-CFA4-5487-716EC36045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456606" y="1475941"/>
            <a:ext cx="2230788" cy="9941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A6CCC657-1EB3-3306-A29F-997FB66F774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84562" y="1475941"/>
            <a:ext cx="2230788" cy="9941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0711463-E8C1-4101-170B-D41361D43531}"/>
              </a:ext>
            </a:extLst>
          </p:cNvPr>
          <p:cNvCxnSpPr>
            <a:cxnSpLocks/>
          </p:cNvCxnSpPr>
          <p:nvPr userDrawn="1"/>
        </p:nvCxnSpPr>
        <p:spPr>
          <a:xfrm>
            <a:off x="628650" y="2540754"/>
            <a:ext cx="223078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E95B6E2-5F62-F5E0-CECA-D07971E48197}"/>
              </a:ext>
            </a:extLst>
          </p:cNvPr>
          <p:cNvCxnSpPr>
            <a:cxnSpLocks/>
          </p:cNvCxnSpPr>
          <p:nvPr userDrawn="1"/>
        </p:nvCxnSpPr>
        <p:spPr>
          <a:xfrm>
            <a:off x="628650" y="1393879"/>
            <a:ext cx="223078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30074AF-C14D-9A25-41B4-81359C5E0C87}"/>
              </a:ext>
            </a:extLst>
          </p:cNvPr>
          <p:cNvCxnSpPr>
            <a:cxnSpLocks/>
          </p:cNvCxnSpPr>
          <p:nvPr userDrawn="1"/>
        </p:nvCxnSpPr>
        <p:spPr>
          <a:xfrm>
            <a:off x="3457091" y="2540754"/>
            <a:ext cx="223078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AFD4D0B-A7EF-AE82-1F49-524EB00B52A1}"/>
              </a:ext>
            </a:extLst>
          </p:cNvPr>
          <p:cNvCxnSpPr>
            <a:cxnSpLocks/>
          </p:cNvCxnSpPr>
          <p:nvPr userDrawn="1"/>
        </p:nvCxnSpPr>
        <p:spPr>
          <a:xfrm>
            <a:off x="3457091" y="1393879"/>
            <a:ext cx="223078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4D38B16-CC10-519A-38CF-D473A14ED7DB}"/>
              </a:ext>
            </a:extLst>
          </p:cNvPr>
          <p:cNvCxnSpPr>
            <a:cxnSpLocks/>
          </p:cNvCxnSpPr>
          <p:nvPr userDrawn="1"/>
        </p:nvCxnSpPr>
        <p:spPr>
          <a:xfrm>
            <a:off x="6270033" y="2540754"/>
            <a:ext cx="223078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88C3DD3-7D7A-2B8A-5A0E-6A9E2A201370}"/>
              </a:ext>
            </a:extLst>
          </p:cNvPr>
          <p:cNvCxnSpPr>
            <a:cxnSpLocks/>
          </p:cNvCxnSpPr>
          <p:nvPr userDrawn="1"/>
        </p:nvCxnSpPr>
        <p:spPr>
          <a:xfrm>
            <a:off x="6270033" y="1393879"/>
            <a:ext cx="2230788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0945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eba text 2 columns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8A5682B-94B3-B237-F23A-353397EEA4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1745604" y="4043400"/>
            <a:ext cx="7398396" cy="1100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998925"/>
            <a:ext cx="3886200" cy="2741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98925"/>
            <a:ext cx="3886200" cy="2741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783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eba 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965200"/>
            <a:ext cx="3886200" cy="2741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65200"/>
            <a:ext cx="3886200" cy="2741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88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ext 2 columns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876" y="430750"/>
            <a:ext cx="4023405" cy="35291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9538" y="430750"/>
            <a:ext cx="4023405" cy="35291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883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ba text 2 columns no title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255C4DF9-CF09-A7C7-57DA-4C389F70DF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1745604" y="4043400"/>
            <a:ext cx="7398396" cy="11001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430750"/>
            <a:ext cx="3886200" cy="35291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430750"/>
            <a:ext cx="3886200" cy="352913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6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ITL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154" y="772160"/>
            <a:ext cx="1968876" cy="6894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65600"/>
            <a:ext cx="8800123" cy="804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E760A9-438B-3610-ECBC-B2430F5AF0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4595" y="0"/>
            <a:ext cx="2764465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04E74E-16A5-08DF-7EAF-54A2503B62F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-1549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612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ba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4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ba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1800DE-1D26-C43F-18AD-F6C5DBCBDE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35400" y="862"/>
            <a:ext cx="53086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5270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ba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D45BCA0-F791-B801-7D73-DFE2358E7B42}"/>
              </a:ext>
            </a:extLst>
          </p:cNvPr>
          <p:cNvCxnSpPr>
            <a:cxnSpLocks/>
          </p:cNvCxnSpPr>
          <p:nvPr userDrawn="1"/>
        </p:nvCxnSpPr>
        <p:spPr>
          <a:xfrm>
            <a:off x="1158728" y="1553434"/>
            <a:ext cx="0" cy="1114459"/>
          </a:xfrm>
          <a:prstGeom prst="line">
            <a:avLst/>
          </a:prstGeom>
          <a:ln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21C2FCF-A082-7BCE-DC11-E400B968DB96}"/>
              </a:ext>
            </a:extLst>
          </p:cNvPr>
          <p:cNvCxnSpPr>
            <a:cxnSpLocks/>
          </p:cNvCxnSpPr>
          <p:nvPr userDrawn="1"/>
        </p:nvCxnSpPr>
        <p:spPr>
          <a:xfrm flipV="1">
            <a:off x="2647549" y="2925033"/>
            <a:ext cx="0" cy="1114459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9B58077-0F5E-B93B-7887-1958FAB53958}"/>
              </a:ext>
            </a:extLst>
          </p:cNvPr>
          <p:cNvCxnSpPr>
            <a:cxnSpLocks/>
          </p:cNvCxnSpPr>
          <p:nvPr userDrawn="1"/>
        </p:nvCxnSpPr>
        <p:spPr>
          <a:xfrm>
            <a:off x="4232811" y="1553434"/>
            <a:ext cx="0" cy="1114459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581742C-9EDD-DF32-0954-8CC0071A7DF8}"/>
              </a:ext>
            </a:extLst>
          </p:cNvPr>
          <p:cNvCxnSpPr>
            <a:cxnSpLocks/>
          </p:cNvCxnSpPr>
          <p:nvPr userDrawn="1"/>
        </p:nvCxnSpPr>
        <p:spPr>
          <a:xfrm flipV="1">
            <a:off x="5739666" y="2925033"/>
            <a:ext cx="0" cy="1114459"/>
          </a:xfrm>
          <a:prstGeom prst="line">
            <a:avLst/>
          </a:prstGeom>
          <a:ln>
            <a:solidFill>
              <a:schemeClr val="bg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669FAF-C56D-823A-061E-29BF7EFC0B1A}"/>
              </a:ext>
            </a:extLst>
          </p:cNvPr>
          <p:cNvCxnSpPr>
            <a:cxnSpLocks/>
          </p:cNvCxnSpPr>
          <p:nvPr userDrawn="1"/>
        </p:nvCxnSpPr>
        <p:spPr>
          <a:xfrm>
            <a:off x="371959" y="2797548"/>
            <a:ext cx="8477573" cy="0"/>
          </a:xfrm>
          <a:prstGeom prst="line">
            <a:avLst/>
          </a:prstGeom>
          <a:ln w="76200">
            <a:solidFill>
              <a:schemeClr val="bg1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66EA9A9-2C20-8316-C2F9-F8A37557FC55}"/>
              </a:ext>
            </a:extLst>
          </p:cNvPr>
          <p:cNvSpPr/>
          <p:nvPr userDrawn="1"/>
        </p:nvSpPr>
        <p:spPr>
          <a:xfrm>
            <a:off x="918313" y="2571750"/>
            <a:ext cx="465333" cy="4653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1AC477F-0988-6D42-B776-318A6D650D8D}"/>
              </a:ext>
            </a:extLst>
          </p:cNvPr>
          <p:cNvSpPr/>
          <p:nvPr userDrawn="1"/>
        </p:nvSpPr>
        <p:spPr>
          <a:xfrm>
            <a:off x="2452312" y="2571750"/>
            <a:ext cx="465333" cy="4653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B1A0FD3-C5CC-D0D5-F355-03D4B454A884}"/>
              </a:ext>
            </a:extLst>
          </p:cNvPr>
          <p:cNvSpPr/>
          <p:nvPr userDrawn="1"/>
        </p:nvSpPr>
        <p:spPr>
          <a:xfrm>
            <a:off x="3986311" y="2571750"/>
            <a:ext cx="465333" cy="4653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4145943-4372-2504-3A9D-E76131D57874}"/>
              </a:ext>
            </a:extLst>
          </p:cNvPr>
          <p:cNvSpPr/>
          <p:nvPr userDrawn="1"/>
        </p:nvSpPr>
        <p:spPr>
          <a:xfrm>
            <a:off x="5520310" y="2571750"/>
            <a:ext cx="465333" cy="46533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927A14-4A45-5D3B-DF65-9B7FC38B1282}"/>
              </a:ext>
            </a:extLst>
          </p:cNvPr>
          <p:cNvSpPr/>
          <p:nvPr userDrawn="1"/>
        </p:nvSpPr>
        <p:spPr>
          <a:xfrm>
            <a:off x="7054308" y="2571750"/>
            <a:ext cx="465333" cy="46533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9E13183-9FF5-0F53-F9D6-4FB54CC69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8587" y="1391354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A8FD8A03-38F1-4D7A-6AD3-FD966CFD330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752064" y="3049908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1D13DB75-FA3C-E1CA-3EB4-880F42546C3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330420" y="1391354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4CB6487-67F0-7C38-152B-0E4C29D84F2A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843890" y="3049908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ED3B719-307D-AC09-99B2-8F9A45B2DAC6}"/>
              </a:ext>
            </a:extLst>
          </p:cNvPr>
          <p:cNvCxnSpPr>
            <a:cxnSpLocks/>
          </p:cNvCxnSpPr>
          <p:nvPr userDrawn="1"/>
        </p:nvCxnSpPr>
        <p:spPr>
          <a:xfrm>
            <a:off x="7285977" y="1553434"/>
            <a:ext cx="0" cy="1114459"/>
          </a:xfrm>
          <a:prstGeom prst="line">
            <a:avLst/>
          </a:prstGeom>
          <a:ln>
            <a:solidFill>
              <a:schemeClr val="accent6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538E6C6D-453F-1F95-9EE8-A2872FA09ECF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7383586" y="1391354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1366B7E4-606F-1CD4-6D62-567BEDB5FF01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910430" y="2667894"/>
            <a:ext cx="47983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Year</a:t>
            </a:r>
            <a:endParaRPr lang="en-US" dirty="0"/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5C4DF96A-E992-2E54-60D7-94DC18E820C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2378360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Month</a:t>
            </a:r>
            <a:endParaRPr lang="en-US" dirty="0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D55AA998-FC55-2F77-AF62-65A65AD7B7CB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3921307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Day</a:t>
            </a:r>
            <a:endParaRPr lang="en-US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49D44D7A-6ADC-3353-FB91-46B9AAB870B6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5455907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01</a:t>
            </a:r>
            <a:endParaRPr lang="en-US" dirty="0"/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D277DD1B-4C3B-28EF-3262-226E237B0198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982222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X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E3B48-78AC-FF0C-ABF0-AC792FE9A0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35400" y="-2441"/>
            <a:ext cx="53086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08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IMELINE NO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D45BCA0-F791-B801-7D73-DFE2358E7B42}"/>
              </a:ext>
            </a:extLst>
          </p:cNvPr>
          <p:cNvCxnSpPr>
            <a:cxnSpLocks/>
          </p:cNvCxnSpPr>
          <p:nvPr userDrawn="1"/>
        </p:nvCxnSpPr>
        <p:spPr>
          <a:xfrm>
            <a:off x="1158728" y="1553434"/>
            <a:ext cx="0" cy="1114459"/>
          </a:xfrm>
          <a:prstGeom prst="line">
            <a:avLst/>
          </a:prstGeom>
          <a:ln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21C2FCF-A082-7BCE-DC11-E400B968DB96}"/>
              </a:ext>
            </a:extLst>
          </p:cNvPr>
          <p:cNvCxnSpPr>
            <a:cxnSpLocks/>
          </p:cNvCxnSpPr>
          <p:nvPr userDrawn="1"/>
        </p:nvCxnSpPr>
        <p:spPr>
          <a:xfrm flipV="1">
            <a:off x="2647549" y="2925033"/>
            <a:ext cx="0" cy="1114459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9B58077-0F5E-B93B-7887-1958FAB53958}"/>
              </a:ext>
            </a:extLst>
          </p:cNvPr>
          <p:cNvCxnSpPr>
            <a:cxnSpLocks/>
          </p:cNvCxnSpPr>
          <p:nvPr userDrawn="1"/>
        </p:nvCxnSpPr>
        <p:spPr>
          <a:xfrm>
            <a:off x="4232811" y="1553434"/>
            <a:ext cx="0" cy="1114459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581742C-9EDD-DF32-0954-8CC0071A7DF8}"/>
              </a:ext>
            </a:extLst>
          </p:cNvPr>
          <p:cNvCxnSpPr>
            <a:cxnSpLocks/>
          </p:cNvCxnSpPr>
          <p:nvPr userDrawn="1"/>
        </p:nvCxnSpPr>
        <p:spPr>
          <a:xfrm flipV="1">
            <a:off x="5739666" y="2925033"/>
            <a:ext cx="0" cy="1114459"/>
          </a:xfrm>
          <a:prstGeom prst="line">
            <a:avLst/>
          </a:prstGeom>
          <a:ln>
            <a:solidFill>
              <a:schemeClr val="bg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A669FAF-C56D-823A-061E-29BF7EFC0B1A}"/>
              </a:ext>
            </a:extLst>
          </p:cNvPr>
          <p:cNvCxnSpPr>
            <a:cxnSpLocks/>
          </p:cNvCxnSpPr>
          <p:nvPr userDrawn="1"/>
        </p:nvCxnSpPr>
        <p:spPr>
          <a:xfrm>
            <a:off x="371959" y="2797548"/>
            <a:ext cx="8477573" cy="0"/>
          </a:xfrm>
          <a:prstGeom prst="line">
            <a:avLst/>
          </a:prstGeom>
          <a:ln w="76200">
            <a:solidFill>
              <a:schemeClr val="bg1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66EA9A9-2C20-8316-C2F9-F8A37557FC55}"/>
              </a:ext>
            </a:extLst>
          </p:cNvPr>
          <p:cNvSpPr/>
          <p:nvPr userDrawn="1"/>
        </p:nvSpPr>
        <p:spPr>
          <a:xfrm>
            <a:off x="918313" y="2571750"/>
            <a:ext cx="465333" cy="4653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1AC477F-0988-6D42-B776-318A6D650D8D}"/>
              </a:ext>
            </a:extLst>
          </p:cNvPr>
          <p:cNvSpPr/>
          <p:nvPr userDrawn="1"/>
        </p:nvSpPr>
        <p:spPr>
          <a:xfrm>
            <a:off x="2452312" y="2571750"/>
            <a:ext cx="465333" cy="4653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B1A0FD3-C5CC-D0D5-F355-03D4B454A884}"/>
              </a:ext>
            </a:extLst>
          </p:cNvPr>
          <p:cNvSpPr/>
          <p:nvPr userDrawn="1"/>
        </p:nvSpPr>
        <p:spPr>
          <a:xfrm>
            <a:off x="3986311" y="2571750"/>
            <a:ext cx="465333" cy="4653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4145943-4372-2504-3A9D-E76131D57874}"/>
              </a:ext>
            </a:extLst>
          </p:cNvPr>
          <p:cNvSpPr/>
          <p:nvPr userDrawn="1"/>
        </p:nvSpPr>
        <p:spPr>
          <a:xfrm>
            <a:off x="5520310" y="2571750"/>
            <a:ext cx="465333" cy="46533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D927A14-4A45-5D3B-DF65-9B7FC38B1282}"/>
              </a:ext>
            </a:extLst>
          </p:cNvPr>
          <p:cNvSpPr/>
          <p:nvPr userDrawn="1"/>
        </p:nvSpPr>
        <p:spPr>
          <a:xfrm>
            <a:off x="7054308" y="2571750"/>
            <a:ext cx="465333" cy="46533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9E13183-9FF5-0F53-F9D6-4FB54CC69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48587" y="1391354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A8FD8A03-38F1-4D7A-6AD3-FD966CFD3302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2752064" y="3049908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1D13DB75-FA3C-E1CA-3EB4-880F42546C3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330420" y="1391354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C4CB6487-67F0-7C38-152B-0E4C29D84F2A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5843890" y="3049908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ED3B719-307D-AC09-99B2-8F9A45B2DAC6}"/>
              </a:ext>
            </a:extLst>
          </p:cNvPr>
          <p:cNvCxnSpPr>
            <a:cxnSpLocks/>
          </p:cNvCxnSpPr>
          <p:nvPr userDrawn="1"/>
        </p:nvCxnSpPr>
        <p:spPr>
          <a:xfrm>
            <a:off x="7285977" y="1553434"/>
            <a:ext cx="0" cy="1114459"/>
          </a:xfrm>
          <a:prstGeom prst="line">
            <a:avLst/>
          </a:prstGeom>
          <a:ln>
            <a:solidFill>
              <a:schemeClr val="accent6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538E6C6D-453F-1F95-9EE8-A2872FA09ECF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7383586" y="1391354"/>
            <a:ext cx="1131764" cy="117337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1366B7E4-606F-1CD4-6D62-567BEDB5FF01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910430" y="2667894"/>
            <a:ext cx="47983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Year</a:t>
            </a:r>
            <a:endParaRPr lang="en-US" dirty="0"/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5C4DF96A-E992-2E54-60D7-94DC18E820C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2378360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Month</a:t>
            </a:r>
            <a:endParaRPr lang="en-US" dirty="0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D55AA998-FC55-2F77-AF62-65A65AD7B7CB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3921307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Day</a:t>
            </a:r>
            <a:endParaRPr lang="en-US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49D44D7A-6ADC-3353-FB91-46B9AAB870B6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5455907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01</a:t>
            </a:r>
            <a:endParaRPr lang="en-US" dirty="0"/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D277DD1B-4C3B-28EF-3262-226E237B0198}"/>
              </a:ext>
            </a:extLst>
          </p:cNvPr>
          <p:cNvSpPr>
            <a:spLocks noGrp="1"/>
          </p:cNvSpPr>
          <p:nvPr>
            <p:ph sz="half" idx="21" hasCustomPrompt="1"/>
          </p:nvPr>
        </p:nvSpPr>
        <p:spPr>
          <a:xfrm>
            <a:off x="6982222" y="2667894"/>
            <a:ext cx="612172" cy="285418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88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D3D67E03-8736-0792-287C-F5C48FC5A679}"/>
              </a:ext>
            </a:extLst>
          </p:cNvPr>
          <p:cNvSpPr/>
          <p:nvPr userDrawn="1"/>
        </p:nvSpPr>
        <p:spPr>
          <a:xfrm>
            <a:off x="2322096" y="0"/>
            <a:ext cx="2021304" cy="41990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C3539AE-E470-6AE7-DAC2-009614AC3FCB}"/>
              </a:ext>
            </a:extLst>
          </p:cNvPr>
          <p:cNvSpPr/>
          <p:nvPr userDrawn="1"/>
        </p:nvSpPr>
        <p:spPr>
          <a:xfrm>
            <a:off x="4427622" y="0"/>
            <a:ext cx="2021304" cy="41990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17CC5B9-A542-261D-B8D5-069FC50DBA62}"/>
              </a:ext>
            </a:extLst>
          </p:cNvPr>
          <p:cNvSpPr/>
          <p:nvPr userDrawn="1"/>
        </p:nvSpPr>
        <p:spPr>
          <a:xfrm>
            <a:off x="6533149" y="0"/>
            <a:ext cx="2021304" cy="419901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447" y="1037621"/>
            <a:ext cx="1695588" cy="20633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10AAFF2-9527-2B38-8B17-3223893F151B}"/>
              </a:ext>
            </a:extLst>
          </p:cNvPr>
          <p:cNvSpPr txBox="1">
            <a:spLocks/>
          </p:cNvSpPr>
          <p:nvPr userDrawn="1"/>
        </p:nvSpPr>
        <p:spPr>
          <a:xfrm>
            <a:off x="2431864" y="782582"/>
            <a:ext cx="862220" cy="521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48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4800" b="1" i="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5885DA2-4BA6-0AD5-7C68-7C1D38DBA3B6}"/>
              </a:ext>
            </a:extLst>
          </p:cNvPr>
          <p:cNvSpPr txBox="1">
            <a:spLocks/>
          </p:cNvSpPr>
          <p:nvPr userDrawn="1"/>
        </p:nvSpPr>
        <p:spPr>
          <a:xfrm>
            <a:off x="4484020" y="782582"/>
            <a:ext cx="862220" cy="521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48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4800" b="1" i="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61AD6CB-7084-B7D3-441A-8507B6B35761}"/>
              </a:ext>
            </a:extLst>
          </p:cNvPr>
          <p:cNvSpPr txBox="1">
            <a:spLocks/>
          </p:cNvSpPr>
          <p:nvPr userDrawn="1"/>
        </p:nvSpPr>
        <p:spPr>
          <a:xfrm>
            <a:off x="6536176" y="782582"/>
            <a:ext cx="862220" cy="521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48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4800" b="1" i="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2A8183B-39D6-72AC-64E1-32C118E93929}"/>
              </a:ext>
            </a:extLst>
          </p:cNvPr>
          <p:cNvSpPr txBox="1">
            <a:spLocks/>
          </p:cNvSpPr>
          <p:nvPr userDrawn="1"/>
        </p:nvSpPr>
        <p:spPr>
          <a:xfrm>
            <a:off x="2431864" y="2571750"/>
            <a:ext cx="862220" cy="521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48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US" sz="4800" b="1" i="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96BDC648-E673-4C48-B9F7-F6B605CA10E3}"/>
              </a:ext>
            </a:extLst>
          </p:cNvPr>
          <p:cNvSpPr txBox="1">
            <a:spLocks/>
          </p:cNvSpPr>
          <p:nvPr userDrawn="1"/>
        </p:nvSpPr>
        <p:spPr>
          <a:xfrm>
            <a:off x="4484020" y="2571750"/>
            <a:ext cx="862220" cy="521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48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US" sz="4800" b="1" i="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58B3A3B1-7E42-DA8A-1E11-C6EF2DA337B3}"/>
              </a:ext>
            </a:extLst>
          </p:cNvPr>
          <p:cNvSpPr txBox="1">
            <a:spLocks/>
          </p:cNvSpPr>
          <p:nvPr userDrawn="1"/>
        </p:nvSpPr>
        <p:spPr>
          <a:xfrm>
            <a:off x="6536176" y="2571750"/>
            <a:ext cx="862220" cy="521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4800" b="1" i="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US" sz="4800" b="1" i="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E02513-B811-3118-58FC-3EBF1CB76F9D}"/>
              </a:ext>
            </a:extLst>
          </p:cNvPr>
          <p:cNvCxnSpPr>
            <a:cxnSpLocks/>
          </p:cNvCxnSpPr>
          <p:nvPr userDrawn="1"/>
        </p:nvCxnSpPr>
        <p:spPr>
          <a:xfrm>
            <a:off x="343514" y="4336026"/>
            <a:ext cx="8565127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A02B2B7-E176-DF4E-5B63-8A9F89733204}"/>
              </a:ext>
            </a:extLst>
          </p:cNvPr>
          <p:cNvCxnSpPr/>
          <p:nvPr userDrawn="1"/>
        </p:nvCxnSpPr>
        <p:spPr>
          <a:xfrm>
            <a:off x="2237875" y="2069432"/>
            <a:ext cx="6586545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511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CHARTS/TAB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808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CHARTS/TAB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9E9E941-F227-ACC8-3321-B122A6F59576}"/>
              </a:ext>
            </a:extLst>
          </p:cNvPr>
          <p:cNvSpPr/>
          <p:nvPr userDrawn="1"/>
        </p:nvSpPr>
        <p:spPr>
          <a:xfrm>
            <a:off x="0" y="0"/>
            <a:ext cx="9144000" cy="41691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9347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CHARTS/TAB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9E9E941-F227-ACC8-3321-B122A6F59576}"/>
              </a:ext>
            </a:extLst>
          </p:cNvPr>
          <p:cNvSpPr/>
          <p:nvPr userDrawn="1"/>
        </p:nvSpPr>
        <p:spPr>
          <a:xfrm>
            <a:off x="0" y="0"/>
            <a:ext cx="9144000" cy="416919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4344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CHARTS/TAB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9E9E941-F227-ACC8-3321-B122A6F59576}"/>
              </a:ext>
            </a:extLst>
          </p:cNvPr>
          <p:cNvSpPr/>
          <p:nvPr userDrawn="1"/>
        </p:nvSpPr>
        <p:spPr>
          <a:xfrm>
            <a:off x="0" y="0"/>
            <a:ext cx="9144000" cy="4169195"/>
          </a:xfrm>
          <a:prstGeom prst="rect">
            <a:avLst/>
          </a:prstGeom>
          <a:solidFill>
            <a:schemeClr val="accent3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0871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eba DIVIDER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78B614-4582-4D7A-F62D-E33839DFD1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14" y="4569973"/>
            <a:ext cx="1032285" cy="3531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78E6F72-F705-B988-A9DB-789E23D6BD6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6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ba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E95FADC0-8516-E4BB-207B-1C265A8A26B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 rot="10800000">
            <a:off x="4936067" y="-1"/>
            <a:ext cx="4198740" cy="514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42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ba DIVIDER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2EAC53-2F66-5A93-06DE-C168E19712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966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DIVIDER 1 NO TEXTUR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440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eba DIVIDER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78B614-4582-4D7A-F62D-E33839DFD1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14" y="4569973"/>
            <a:ext cx="1032285" cy="3531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E651BA-DB82-E7D5-24CB-ED51EAD5ABD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224" y="285750"/>
            <a:ext cx="9133050" cy="4637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870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DIVIDER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83DA1F-B508-EBCF-A153-50579E9142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49" y="285750"/>
            <a:ext cx="9097779" cy="4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910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DIVIDER 2 NO TEXTU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903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eba DIVIDER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78B614-4582-4D7A-F62D-E33839DFD1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14" y="4569973"/>
            <a:ext cx="1032285" cy="3531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062953-2717-D1AE-6B78-F624AC69152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9254" cy="299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0123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DIVIDER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163518-196E-6151-3150-F77A3D260EE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alphaModFix amt="50000"/>
          </a:blip>
          <a:stretch>
            <a:fillRect/>
          </a:stretch>
        </p:blipFill>
        <p:spPr>
          <a:xfrm>
            <a:off x="0" y="0"/>
            <a:ext cx="9149254" cy="2998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22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DIVIDER 3 NO TEXTU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1051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eba DIVIDER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78B614-4582-4D7A-F62D-E33839DFD1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14" y="4569973"/>
            <a:ext cx="1032285" cy="3531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E323F9-59C5-F790-2541-4DF199FC2A5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7749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4694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DIVIDER 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8B25A8-8A95-6C78-2286-DA1305C131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lum bright="70000" contrast="-70000"/>
            <a:alphaModFix amt="51000"/>
          </a:blip>
          <a:stretch>
            <a:fillRect/>
          </a:stretch>
        </p:blipFill>
        <p:spPr>
          <a:xfrm>
            <a:off x="0" y="7749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427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CONTENTS NO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87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DIVIDER 4 NO TEXTUR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57708"/>
            <a:ext cx="8800123" cy="80481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720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image + quote 2 NO TEXTUR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BDB360-8E70-F43B-7343-7C429C350FA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57451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07CDA0-3880-0AD5-065F-AA690902825B}"/>
              </a:ext>
            </a:extLst>
          </p:cNvPr>
          <p:cNvSpPr/>
          <p:nvPr userDrawn="1"/>
        </p:nvSpPr>
        <p:spPr>
          <a:xfrm>
            <a:off x="4830417" y="3230217"/>
            <a:ext cx="4194313" cy="1600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521FE2D-2076-1FC9-9A4C-8053DE5322E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943601" y="4710305"/>
            <a:ext cx="2189909" cy="240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8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BF35B-FE5E-6740-3954-2BD3C996C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1241" y="4649279"/>
            <a:ext cx="2057400" cy="273844"/>
          </a:xfrm>
        </p:spPr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073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OWN image + quot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D95FC3B-56A4-5378-DA7C-ED6E73DE7D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744816" cy="514349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707CDA0-3880-0AD5-065F-AA690902825B}"/>
              </a:ext>
            </a:extLst>
          </p:cNvPr>
          <p:cNvSpPr/>
          <p:nvPr userDrawn="1"/>
        </p:nvSpPr>
        <p:spPr>
          <a:xfrm>
            <a:off x="4830417" y="3230217"/>
            <a:ext cx="4194313" cy="131003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8C3F6AD-A3FA-FE21-FCF9-C60B5C8D36EA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943601" y="4710305"/>
            <a:ext cx="2189909" cy="24022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800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E26E3-7F83-CBE1-B53D-8E4B61C67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1241" y="4649279"/>
            <a:ext cx="2057400" cy="273844"/>
          </a:xfrm>
        </p:spPr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817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EAM x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118B6D0-407E-B122-7622-6AF084D14B8B}"/>
              </a:ext>
            </a:extLst>
          </p:cNvPr>
          <p:cNvSpPr/>
          <p:nvPr userDrawn="1"/>
        </p:nvSpPr>
        <p:spPr>
          <a:xfrm>
            <a:off x="4356913" y="2103717"/>
            <a:ext cx="1850149" cy="2020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70F6A9C-763F-0DC4-4964-01F9345C4535}"/>
              </a:ext>
            </a:extLst>
          </p:cNvPr>
          <p:cNvSpPr/>
          <p:nvPr userDrawn="1"/>
        </p:nvSpPr>
        <p:spPr>
          <a:xfrm>
            <a:off x="6430748" y="2103717"/>
            <a:ext cx="1850149" cy="2020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D3E879B-90FB-7E06-604A-D6EE336B702F}"/>
              </a:ext>
            </a:extLst>
          </p:cNvPr>
          <p:cNvSpPr/>
          <p:nvPr userDrawn="1"/>
        </p:nvSpPr>
        <p:spPr>
          <a:xfrm>
            <a:off x="2301007" y="2103717"/>
            <a:ext cx="1850149" cy="2020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B64D54-29A0-D380-3D52-0386389D76FA}"/>
              </a:ext>
            </a:extLst>
          </p:cNvPr>
          <p:cNvSpPr/>
          <p:nvPr userDrawn="1"/>
        </p:nvSpPr>
        <p:spPr>
          <a:xfrm>
            <a:off x="4356913" y="0"/>
            <a:ext cx="1850149" cy="2020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3A4B6F-9869-B16C-F3EF-13CA78991B8B}"/>
              </a:ext>
            </a:extLst>
          </p:cNvPr>
          <p:cNvSpPr/>
          <p:nvPr userDrawn="1"/>
        </p:nvSpPr>
        <p:spPr>
          <a:xfrm>
            <a:off x="6430748" y="0"/>
            <a:ext cx="1850149" cy="2020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3D67E03-8736-0792-287C-F5C48FC5A679}"/>
              </a:ext>
            </a:extLst>
          </p:cNvPr>
          <p:cNvSpPr/>
          <p:nvPr userDrawn="1"/>
        </p:nvSpPr>
        <p:spPr>
          <a:xfrm>
            <a:off x="2301007" y="0"/>
            <a:ext cx="1850149" cy="20200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447" y="1037621"/>
            <a:ext cx="1695588" cy="20633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E02513-B811-3118-58FC-3EBF1CB76F9D}"/>
              </a:ext>
            </a:extLst>
          </p:cNvPr>
          <p:cNvCxnSpPr>
            <a:cxnSpLocks/>
          </p:cNvCxnSpPr>
          <p:nvPr userDrawn="1"/>
        </p:nvCxnSpPr>
        <p:spPr>
          <a:xfrm>
            <a:off x="343514" y="4336026"/>
            <a:ext cx="8565127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9ED6B55-9579-2F48-896C-C28F72DA90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95031" y="27647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86B575EE-CF8D-2D56-5D96-2F74AFDC3C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56913" y="27647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AF66B53B-0E7A-B427-84A9-1B814CA3883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30748" y="27647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B4A5CBC5-2F32-E2F5-4FBB-F31B8EC252F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295031" y="238292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2AD180F9-F99B-4898-8F8A-8CBE1505809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360314" y="238292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A459FDB1-0D3E-AFF0-0C8E-A42EFD4FC5D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433480" y="238292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4525044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ba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3E255A6-ECFD-0C0B-9474-0A52C0C70C9E}"/>
              </a:ext>
            </a:extLst>
          </p:cNvPr>
          <p:cNvSpPr/>
          <p:nvPr userDrawn="1"/>
        </p:nvSpPr>
        <p:spPr>
          <a:xfrm>
            <a:off x="4356913" y="0"/>
            <a:ext cx="1850149" cy="40878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8E9BD0-6847-2D41-BC29-1216477DC9BA}"/>
              </a:ext>
            </a:extLst>
          </p:cNvPr>
          <p:cNvSpPr/>
          <p:nvPr userDrawn="1"/>
        </p:nvSpPr>
        <p:spPr>
          <a:xfrm>
            <a:off x="6430748" y="0"/>
            <a:ext cx="1850149" cy="40878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97D91F-5A9C-F6B0-A130-00F094B3C30D}"/>
              </a:ext>
            </a:extLst>
          </p:cNvPr>
          <p:cNvSpPr/>
          <p:nvPr userDrawn="1"/>
        </p:nvSpPr>
        <p:spPr>
          <a:xfrm>
            <a:off x="2301007" y="0"/>
            <a:ext cx="1850149" cy="40878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447" y="1037621"/>
            <a:ext cx="1695588" cy="20633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DE02513-B811-3118-58FC-3EBF1CB76F9D}"/>
              </a:ext>
            </a:extLst>
          </p:cNvPr>
          <p:cNvCxnSpPr>
            <a:cxnSpLocks/>
          </p:cNvCxnSpPr>
          <p:nvPr userDrawn="1"/>
        </p:nvCxnSpPr>
        <p:spPr>
          <a:xfrm>
            <a:off x="343514" y="4336026"/>
            <a:ext cx="8565127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9ED6B55-9579-2F48-896C-C28F72DA90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295031" y="32285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86B575EE-CF8D-2D56-5D96-2F74AFDC3C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60314" y="32285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AF66B53B-0E7A-B427-84A9-1B814CA3883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433480" y="322853"/>
            <a:ext cx="1850149" cy="8245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514742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65600"/>
            <a:ext cx="8800123" cy="804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390707-8647-0850-B33D-DCC67A81D4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1C5D2C-1862-017D-A173-464D5BB7F68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3129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ba TITL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50905E0-D6F5-96B5-2DD4-841B7A6671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154" y="772160"/>
            <a:ext cx="1968876" cy="6894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36E77C6-17DB-E374-251A-9FB6246EFFC6}"/>
              </a:ext>
            </a:extLst>
          </p:cNvPr>
          <p:cNvSpPr/>
          <p:nvPr userDrawn="1"/>
        </p:nvSpPr>
        <p:spPr>
          <a:xfrm>
            <a:off x="234462" y="4165600"/>
            <a:ext cx="8800123" cy="804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47A807BF-BA6E-B950-8CCB-8B74FD881EF6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01332280"/>
              </p:ext>
            </p:extLst>
          </p:nvPr>
        </p:nvGraphicFramePr>
        <p:xfrm>
          <a:off x="541388" y="1869777"/>
          <a:ext cx="2759603" cy="1913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603">
                  <a:extLst>
                    <a:ext uri="{9D8B030D-6E8A-4147-A177-3AD203B41FA5}">
                      <a16:colId xmlns:a16="http://schemas.microsoft.com/office/drawing/2014/main" val="4190969106"/>
                    </a:ext>
                  </a:extLst>
                </a:gridCol>
              </a:tblGrid>
              <a:tr h="853523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  <a:spcBef>
                          <a:spcPts val="1000"/>
                        </a:spcBef>
                      </a:pPr>
                      <a:r>
                        <a:rPr lang="fr-FR" sz="1400" b="0" dirty="0" err="1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Floor</a:t>
                      </a:r>
                      <a:r>
                        <a:rPr lang="fr-FR" sz="1400" b="0" dirty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24-27, Tour </a:t>
                      </a:r>
                      <a:r>
                        <a:rPr lang="fr-FR" sz="1400" b="0" dirty="0" err="1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Europlaza</a:t>
                      </a:r>
                      <a:endParaRPr lang="fr-FR" sz="1400" b="0" dirty="0">
                        <a:solidFill>
                          <a:prstClr val="white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fr-FR" sz="1400" b="0" dirty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 Avenue André </a:t>
                      </a:r>
                      <a:r>
                        <a:rPr lang="fr-FR" sz="1400" b="0" dirty="0" err="1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Prothin</a:t>
                      </a:r>
                      <a:endParaRPr lang="fr-FR" sz="1400" b="0" dirty="0">
                        <a:solidFill>
                          <a:prstClr val="white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fr-FR" sz="1400" b="0" dirty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92400 Courbevoie, France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0175460"/>
                  </a:ext>
                </a:extLst>
              </a:tr>
              <a:tr h="6024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lang="en-US" sz="1400" b="0" dirty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Tel:  +33 1 86 52 70 00</a:t>
                      </a:r>
                      <a:endParaRPr lang="en-GB" sz="1400" b="0" dirty="0">
                        <a:solidFill>
                          <a:prstClr val="white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b="0" dirty="0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E-mail: </a:t>
                      </a:r>
                      <a:r>
                        <a:rPr lang="en-US" sz="1400" b="0" dirty="0" err="1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info@eba.europa.eu</a:t>
                      </a:r>
                      <a:endParaRPr lang="en-GB" sz="1400" b="0" dirty="0">
                        <a:solidFill>
                          <a:srgbClr val="000000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469975"/>
                  </a:ext>
                </a:extLst>
              </a:tr>
              <a:tr h="45793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https://</a:t>
                      </a:r>
                      <a:r>
                        <a:rPr lang="en-US" sz="1400" b="0" dirty="0" err="1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eba.europa.eu</a:t>
                      </a:r>
                      <a:r>
                        <a:rPr lang="en-US" sz="1400" b="0" dirty="0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/</a:t>
                      </a:r>
                      <a:endParaRPr lang="en-GB" sz="1400" b="0" dirty="0">
                        <a:solidFill>
                          <a:srgbClr val="FFFFFF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7499225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EF88475-CF7B-2423-A766-95A9289042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29100" y="0"/>
            <a:ext cx="49149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523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2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CONTENTS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8B7941C-5FA9-E333-3CE5-85184F358376}"/>
              </a:ext>
            </a:extLst>
          </p:cNvPr>
          <p:cNvSpPr/>
          <p:nvPr userDrawn="1"/>
        </p:nvSpPr>
        <p:spPr>
          <a:xfrm>
            <a:off x="162732" y="4440264"/>
            <a:ext cx="2193010" cy="604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E5A98D-D24E-E9DE-9CAF-2D417FE1D9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458" t="-8028" r="-6129" b="-10605"/>
          <a:stretch/>
        </p:blipFill>
        <p:spPr>
          <a:xfrm>
            <a:off x="257175" y="4540250"/>
            <a:ext cx="1177925" cy="42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726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108000">
            <a:noAutofit/>
          </a:bodyPr>
          <a:lstStyle>
            <a:lvl1pPr indent="-172800">
              <a:defRPr/>
            </a:lvl1pPr>
            <a:lvl2pPr indent="-172800">
              <a:defRPr/>
            </a:lvl2pPr>
            <a:lvl3pPr indent="-172800">
              <a:defRPr/>
            </a:lvl3pPr>
            <a:lvl4pPr indent="-172800">
              <a:defRPr/>
            </a:lvl4pPr>
            <a:lvl5pPr indent="-1728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93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text 1 column tex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968B01-4DE3-6247-A111-59F5D45042CC}"/>
              </a:ext>
            </a:extLst>
          </p:cNvPr>
          <p:cNvCxnSpPr>
            <a:cxnSpLocks/>
          </p:cNvCxnSpPr>
          <p:nvPr userDrawn="1"/>
        </p:nvCxnSpPr>
        <p:spPr>
          <a:xfrm>
            <a:off x="343514" y="4336026"/>
            <a:ext cx="8565127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A3E3F628-B75D-E6A8-34B3-56C1717C2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13" y="273844"/>
            <a:ext cx="8565127" cy="6913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DE074DA-3C8C-A034-5773-41F5CEFE30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513" y="965200"/>
            <a:ext cx="8565127" cy="2673219"/>
          </a:xfrm>
        </p:spPr>
        <p:txBody>
          <a:bodyPr lIns="108000">
            <a:noAutofit/>
          </a:bodyPr>
          <a:lstStyle>
            <a:lvl1pPr indent="-172800">
              <a:defRPr/>
            </a:lvl1pPr>
            <a:lvl2pPr indent="-172800">
              <a:defRPr/>
            </a:lvl2pPr>
            <a:lvl3pPr indent="-172800">
              <a:defRPr/>
            </a:lvl3pPr>
            <a:lvl4pPr indent="-172800">
              <a:defRPr/>
            </a:lvl4pPr>
            <a:lvl5pPr indent="-1728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EB13FD-0923-612E-B82F-50251B24F3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49710" y="2944315"/>
            <a:ext cx="73914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5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ba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38E6143-B769-6FDF-81BE-B03D16B05650}"/>
              </a:ext>
            </a:extLst>
          </p:cNvPr>
          <p:cNvSpPr/>
          <p:nvPr userDrawn="1"/>
        </p:nvSpPr>
        <p:spPr>
          <a:xfrm>
            <a:off x="5190015" y="1604075"/>
            <a:ext cx="3324387" cy="22550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3514" y="976313"/>
            <a:ext cx="3886200" cy="27415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2E74A-E095-3C01-C74E-4E877CCD0E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79641" y="1370013"/>
            <a:ext cx="2743200" cy="2743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569466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ba  3ximage/graphs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17A636-0683-F5B9-ED62-B1A31CF1B4D6}"/>
              </a:ext>
            </a:extLst>
          </p:cNvPr>
          <p:cNvSpPr/>
          <p:nvPr userDrawn="1"/>
        </p:nvSpPr>
        <p:spPr>
          <a:xfrm>
            <a:off x="0" y="1672936"/>
            <a:ext cx="9144000" cy="24962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4461" y="976313"/>
            <a:ext cx="8562621" cy="3736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B2E74A-E095-3C01-C74E-4E877CCD0E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05450" y="1756064"/>
            <a:ext cx="2701633" cy="196388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54203824-637A-91A2-88B2-CA919BE120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74175" y="1756064"/>
            <a:ext cx="2701633" cy="196388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EB339ED-5A3F-58DE-1149-DB171BECECC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2900" y="1764664"/>
            <a:ext cx="2701633" cy="1963881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BA6A832-4E05-422E-BF07-95C66A89A1C3}"/>
              </a:ext>
            </a:extLst>
          </p:cNvPr>
          <p:cNvCxnSpPr/>
          <p:nvPr userDrawn="1"/>
        </p:nvCxnSpPr>
        <p:spPr>
          <a:xfrm>
            <a:off x="3162470" y="1683327"/>
            <a:ext cx="0" cy="2455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B63F928-749F-DA20-1DF8-1D21C1E2291E}"/>
              </a:ext>
            </a:extLst>
          </p:cNvPr>
          <p:cNvCxnSpPr/>
          <p:nvPr userDrawn="1"/>
        </p:nvCxnSpPr>
        <p:spPr>
          <a:xfrm>
            <a:off x="6092707" y="1683327"/>
            <a:ext cx="0" cy="24558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6F84BFD-D892-790C-1FF4-FA824262FA5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44462" y="3750687"/>
            <a:ext cx="2700068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C911F37-1C06-9DE7-AF0F-DC608ECEC5AE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264307" y="3750687"/>
            <a:ext cx="2700068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441197D0-ECBC-EB61-5EB0-4494B610B4C0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6215325" y="3750687"/>
            <a:ext cx="2700068" cy="293218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5154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3513" y="273844"/>
            <a:ext cx="8565127" cy="6913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513" y="965200"/>
            <a:ext cx="8565127" cy="2673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0572" y="4649279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1241" y="4649279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1067E634-D3D1-7145-91AA-5226C1C7AE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DB9A9D-8BE9-B36C-A65E-57A5A84D7AE4}"/>
              </a:ext>
            </a:extLst>
          </p:cNvPr>
          <p:cNvCxnSpPr>
            <a:cxnSpLocks/>
          </p:cNvCxnSpPr>
          <p:nvPr userDrawn="1"/>
        </p:nvCxnSpPr>
        <p:spPr>
          <a:xfrm>
            <a:off x="343514" y="4336026"/>
            <a:ext cx="8565127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AF6783C-D985-7A59-D775-73987A7BE9F7}"/>
              </a:ext>
            </a:extLst>
          </p:cNvPr>
          <p:cNvPicPr>
            <a:picLocks noChangeAspect="1"/>
          </p:cNvPicPr>
          <p:nvPr userDrawn="1"/>
        </p:nvPicPr>
        <p:blipFill>
          <a:blip r:embed="rId4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14" y="4569973"/>
            <a:ext cx="1032285" cy="3531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F01C9B-8345-0B34-FE18-F07877AAAA1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63500" y="63500"/>
            <a:ext cx="1125538" cy="1828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200">
                <a:solidFill>
                  <a:srgbClr val="000000">
                    <a:alpha val="50000"/>
                  </a:srgbClr>
                </a:solidFill>
                <a:latin typeface="Aptos" panose="020B0004020202020204" pitchFamily="34" charset="0"/>
              </a:rPr>
              <a:t>EBA Regular Use</a:t>
            </a:r>
          </a:p>
        </p:txBody>
      </p:sp>
    </p:spTree>
    <p:extLst>
      <p:ext uri="{BB962C8B-B14F-4D97-AF65-F5344CB8AC3E}">
        <p14:creationId xmlns:p14="http://schemas.microsoft.com/office/powerpoint/2010/main" val="1653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85" r:id="rId3"/>
    <p:sldLayoutId id="2147483703" r:id="rId4"/>
    <p:sldLayoutId id="2147483684" r:id="rId5"/>
    <p:sldLayoutId id="2147483662" r:id="rId6"/>
    <p:sldLayoutId id="2147483674" r:id="rId7"/>
    <p:sldLayoutId id="2147483714" r:id="rId8"/>
    <p:sldLayoutId id="2147483716" r:id="rId9"/>
    <p:sldLayoutId id="2147483717" r:id="rId10"/>
    <p:sldLayoutId id="2147483718" r:id="rId11"/>
    <p:sldLayoutId id="2147483691" r:id="rId12"/>
    <p:sldLayoutId id="2147483715" r:id="rId13"/>
    <p:sldLayoutId id="2147483686" r:id="rId14"/>
    <p:sldLayoutId id="2147483689" r:id="rId15"/>
    <p:sldLayoutId id="2147483687" r:id="rId16"/>
    <p:sldLayoutId id="2147483679" r:id="rId17"/>
    <p:sldLayoutId id="2147483664" r:id="rId18"/>
    <p:sldLayoutId id="2147483688" r:id="rId19"/>
    <p:sldLayoutId id="2147483690" r:id="rId20"/>
    <p:sldLayoutId id="2147483719" r:id="rId21"/>
    <p:sldLayoutId id="2147483704" r:id="rId22"/>
    <p:sldLayoutId id="2147483683" r:id="rId23"/>
    <p:sldLayoutId id="2147483673" r:id="rId24"/>
    <p:sldLayoutId id="2147483705" r:id="rId25"/>
    <p:sldLayoutId id="2147483680" r:id="rId26"/>
    <p:sldLayoutId id="2147483706" r:id="rId27"/>
    <p:sldLayoutId id="2147483708" r:id="rId28"/>
    <p:sldLayoutId id="2147483710" r:id="rId29"/>
    <p:sldLayoutId id="2147483695" r:id="rId30"/>
    <p:sldLayoutId id="2147483676" r:id="rId31"/>
    <p:sldLayoutId id="2147483712" r:id="rId32"/>
    <p:sldLayoutId id="2147483675" r:id="rId33"/>
    <p:sldLayoutId id="2147483696" r:id="rId34"/>
    <p:sldLayoutId id="2147483711" r:id="rId35"/>
    <p:sldLayoutId id="2147483697" r:id="rId36"/>
    <p:sldLayoutId id="2147483677" r:id="rId37"/>
    <p:sldLayoutId id="2147483713" r:id="rId38"/>
    <p:sldLayoutId id="2147483698" r:id="rId39"/>
    <p:sldLayoutId id="2147483681" r:id="rId40"/>
    <p:sldLayoutId id="2147483678" r:id="rId41"/>
    <p:sldLayoutId id="2147483701" r:id="rId42"/>
    <p:sldLayoutId id="2147483693" r:id="rId43"/>
    <p:sldLayoutId id="2147483694" r:id="rId44"/>
    <p:sldLayoutId id="2147483702" r:id="rId45"/>
    <p:sldLayoutId id="2147483692" r:id="rId46"/>
    <p:sldLayoutId id="2147483666" r:id="rId4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14000"/>
        </a:lnSpc>
        <a:spcBef>
          <a:spcPts val="750"/>
        </a:spcBef>
        <a:buClr>
          <a:schemeClr val="tx2"/>
        </a:buClr>
        <a:buFont typeface="Wingdings" pitchFamily="2" charset="2"/>
        <a:buNone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4000"/>
        </a:lnSpc>
        <a:spcBef>
          <a:spcPts val="375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4000"/>
        </a:lnSpc>
        <a:spcBef>
          <a:spcPts val="375"/>
        </a:spcBef>
        <a:buClr>
          <a:schemeClr val="tx2"/>
        </a:buClr>
        <a:buFont typeface="Wingdings" pitchFamily="2" charset="2"/>
        <a:buChar char="§"/>
        <a:defRPr sz="1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4000"/>
        </a:lnSpc>
        <a:spcBef>
          <a:spcPts val="375"/>
        </a:spcBef>
        <a:buClr>
          <a:schemeClr val="tx2"/>
        </a:buClr>
        <a:buFont typeface="Wingdings" pitchFamily="2" charset="2"/>
        <a:buChar char="§"/>
        <a:defRPr sz="1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4000"/>
        </a:lnSpc>
        <a:spcBef>
          <a:spcPts val="375"/>
        </a:spcBef>
        <a:buClr>
          <a:schemeClr val="tx2"/>
        </a:buClr>
        <a:buFont typeface="Wingdings" pitchFamily="2" charset="2"/>
        <a:buChar char="§"/>
        <a:defRPr sz="9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C3F77099-2C2A-5A45-1489-A2503E5D28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45569"/>
              </p:ext>
            </p:extLst>
          </p:nvPr>
        </p:nvGraphicFramePr>
        <p:xfrm>
          <a:off x="649122" y="2155190"/>
          <a:ext cx="3691319" cy="1756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91319">
                  <a:extLst>
                    <a:ext uri="{9D8B030D-6E8A-4147-A177-3AD203B41FA5}">
                      <a16:colId xmlns:a16="http://schemas.microsoft.com/office/drawing/2014/main" val="1070234767"/>
                    </a:ext>
                  </a:extLst>
                </a:gridCol>
              </a:tblGrid>
              <a:tr h="110125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GB" sz="2800" b="0" i="0" dirty="0">
                          <a:solidFill>
                            <a:schemeClr val="accent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Supervision perspective</a:t>
                      </a:r>
                      <a:endParaRPr lang="en-DE" sz="2800" b="0" i="0" dirty="0">
                        <a:solidFill>
                          <a:schemeClr val="accent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9575539"/>
                  </a:ext>
                </a:extLst>
              </a:tr>
              <a:tr h="65515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4"/>
                          </a:solidFill>
                        </a:rPr>
                        <a:t>12 November 2025</a:t>
                      </a:r>
                    </a:p>
                  </a:txBody>
                  <a:tcPr marT="144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3122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781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0918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55238-968E-9887-2247-CA91E7B2C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Contents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0433294-85BC-EB07-417A-3001058CF3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352875"/>
              </p:ext>
            </p:extLst>
          </p:nvPr>
        </p:nvGraphicFramePr>
        <p:xfrm>
          <a:off x="425058" y="1402130"/>
          <a:ext cx="7321463" cy="1986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620">
                  <a:extLst>
                    <a:ext uri="{9D8B030D-6E8A-4147-A177-3AD203B41FA5}">
                      <a16:colId xmlns:a16="http://schemas.microsoft.com/office/drawing/2014/main" val="610344407"/>
                    </a:ext>
                  </a:extLst>
                </a:gridCol>
                <a:gridCol w="6764843">
                  <a:extLst>
                    <a:ext uri="{9D8B030D-6E8A-4147-A177-3AD203B41FA5}">
                      <a16:colId xmlns:a16="http://schemas.microsoft.com/office/drawing/2014/main" val="1674687653"/>
                    </a:ext>
                  </a:extLst>
                </a:gridCol>
              </a:tblGrid>
              <a:tr h="300762">
                <a:tc gridSpan="2"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accent4"/>
                          </a:solidFill>
                        </a:rPr>
                        <a:t>EBA supervisory convergence</a:t>
                      </a:r>
                      <a:endParaRPr lang="en-DE" sz="1400" b="0" dirty="0">
                        <a:solidFill>
                          <a:schemeClr val="accent4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619102"/>
                  </a:ext>
                </a:extLst>
              </a:tr>
              <a:tr h="300762">
                <a:tc>
                  <a:txBody>
                    <a:bodyPr/>
                    <a:lstStyle/>
                    <a:p>
                      <a:endParaRPr lang="en-DE" sz="1800" b="0" dirty="0">
                        <a:solidFill>
                          <a:schemeClr val="accent4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accent4"/>
                          </a:solidFill>
                        </a:rPr>
                        <a:t>Objectives and description</a:t>
                      </a:r>
                      <a:endParaRPr lang="en-DE" sz="1400" b="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6747756"/>
                  </a:ext>
                </a:extLst>
              </a:tr>
              <a:tr h="300762">
                <a:tc>
                  <a:txBody>
                    <a:bodyPr/>
                    <a:lstStyle/>
                    <a:p>
                      <a:endParaRPr lang="en-DE" sz="1800" b="0" dirty="0">
                        <a:solidFill>
                          <a:schemeClr val="accent4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accent4"/>
                          </a:solidFill>
                        </a:rPr>
                        <a:t>Main deliverables</a:t>
                      </a:r>
                      <a:endParaRPr lang="en-DE" sz="1400" b="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657700"/>
                  </a:ext>
                </a:extLst>
              </a:tr>
              <a:tr h="300762">
                <a:tc gridSpan="2"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accent4"/>
                          </a:solidFill>
                        </a:rPr>
                        <a:t>EBA significance assessment</a:t>
                      </a:r>
                      <a:endParaRPr lang="en-DE" sz="1400" b="0" dirty="0">
                        <a:solidFill>
                          <a:schemeClr val="accent4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2341722"/>
                  </a:ext>
                </a:extLst>
              </a:tr>
              <a:tr h="300762">
                <a:tc>
                  <a:txBody>
                    <a:bodyPr/>
                    <a:lstStyle/>
                    <a:p>
                      <a:endParaRPr lang="en-DE" sz="1800" b="0" dirty="0">
                        <a:solidFill>
                          <a:schemeClr val="accent4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solidFill>
                            <a:schemeClr val="accent4"/>
                          </a:solidFill>
                        </a:rPr>
                        <a:t>Features and criteria for significant ART and EMT</a:t>
                      </a:r>
                      <a:endParaRPr lang="en-DE" sz="1400" b="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429183"/>
                  </a:ext>
                </a:extLst>
              </a:tr>
              <a:tr h="300762">
                <a:tc>
                  <a:txBody>
                    <a:bodyPr/>
                    <a:lstStyle/>
                    <a:p>
                      <a:endParaRPr lang="en-DE" sz="1800" b="0" dirty="0">
                        <a:solidFill>
                          <a:schemeClr val="accent4"/>
                        </a:solidFill>
                      </a:endParaRPr>
                    </a:p>
                  </a:txBody>
                  <a:tcPr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Additional requirements to issuers of significant ART or EMT and supervisory powers</a:t>
                      </a:r>
                      <a:endParaRPr kumimoji="0" lang="en-DE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978889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0DDB7E-8C07-1A35-47DD-D4FB5560F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516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73153-8A7B-0AE3-8C45-E04A47019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4DA54-26AC-C0B9-74B2-4D9F1245A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dirty="0">
                <a:solidFill>
                  <a:srgbClr val="243E5E"/>
                </a:solidFill>
                <a:latin typeface="Open Sans" panose="020B0606030504020204" pitchFamily="34" charset="0"/>
              </a:rPr>
              <a:t>EBA supervisory convergence – Objectives and description </a:t>
            </a:r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19502-74F3-0595-CF8B-B41125C1B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4574EE-8144-79E9-1299-2AE36D2F89AA}"/>
              </a:ext>
            </a:extLst>
          </p:cNvPr>
          <p:cNvSpPr>
            <a:spLocks noGrp="1"/>
          </p:cNvSpPr>
          <p:nvPr/>
        </p:nvSpPr>
        <p:spPr>
          <a:xfrm>
            <a:off x="643850" y="965200"/>
            <a:ext cx="8500150" cy="3317120"/>
          </a:xfrm>
          <a:prstGeom prst="rect">
            <a:avLst/>
          </a:prstGeom>
        </p:spPr>
        <p:txBody>
          <a:bodyPr vert="horz" lIns="108000" tIns="45720" rIns="91440" bIns="45720" rtlCol="0" anchor="t">
            <a:noAutofit/>
          </a:bodyPr>
          <a:lstStyle>
            <a:lvl1pPr marL="0" indent="-172800" algn="l" defTabSz="685800" rtl="0" eaLnBrk="1" latinLnBrk="0" hangingPunct="1">
              <a:lnSpc>
                <a:spcPct val="114000"/>
              </a:lnSpc>
              <a:spcBef>
                <a:spcPts val="75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promote a consistent and </a:t>
            </a:r>
            <a:r>
              <a:rPr lang="en-GB" sz="1400" b="1" dirty="0"/>
              <a:t>effective application of the rules </a:t>
            </a:r>
            <a:r>
              <a:rPr lang="en-GB" sz="1400" dirty="0"/>
              <a:t>on crypto activities in the EU,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foster consistent and </a:t>
            </a:r>
            <a:r>
              <a:rPr lang="en-GB" sz="1400" b="1" dirty="0"/>
              <a:t>transparent supervisory practices </a:t>
            </a:r>
            <a:r>
              <a:rPr lang="en-GB" sz="1400" dirty="0"/>
              <a:t>and outcomes in the EU,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set </a:t>
            </a:r>
            <a:r>
              <a:rPr lang="en-GB" sz="1400" b="1" dirty="0"/>
              <a:t>focused areas of supervision </a:t>
            </a:r>
            <a:r>
              <a:rPr lang="en-GB" sz="1400" dirty="0"/>
              <a:t>and monitor their implementation,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 the case of significant EMT or ART, to set up and chair </a:t>
            </a:r>
            <a:r>
              <a:rPr lang="en-GB" sz="1400" b="1" dirty="0"/>
              <a:t>colleges of supervisors</a:t>
            </a:r>
            <a:r>
              <a:rPr lang="en-GB" sz="1400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ensure </a:t>
            </a:r>
            <a:r>
              <a:rPr lang="en-GB" sz="1400" b="1" dirty="0"/>
              <a:t>training for competent authorities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 perform </a:t>
            </a:r>
            <a:r>
              <a:rPr lang="en-GB" sz="1400" b="1" dirty="0"/>
              <a:t>peer reviews</a:t>
            </a:r>
          </a:p>
        </p:txBody>
      </p:sp>
    </p:spTree>
    <p:extLst>
      <p:ext uri="{BB962C8B-B14F-4D97-AF65-F5344CB8AC3E}">
        <p14:creationId xmlns:p14="http://schemas.microsoft.com/office/powerpoint/2010/main" val="3221509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ACDBC-B6F9-47F2-45B2-830E83095B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A1A85-5530-B24E-8D75-E66B5AE4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dirty="0">
                <a:solidFill>
                  <a:srgbClr val="243E5E"/>
                </a:solidFill>
                <a:latin typeface="Open Sans" panose="020B0606030504020204" pitchFamily="34" charset="0"/>
              </a:rPr>
              <a:t>EBA supervisory convergence – Main deliverables</a:t>
            </a:r>
            <a:endParaRPr lang="en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3ECC40-8946-4396-21C6-9AF20647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242DB4-B836-8A27-C433-DEA727C5C502}"/>
              </a:ext>
            </a:extLst>
          </p:cNvPr>
          <p:cNvSpPr>
            <a:spLocks noGrp="1"/>
          </p:cNvSpPr>
          <p:nvPr/>
        </p:nvSpPr>
        <p:spPr>
          <a:xfrm>
            <a:off x="643850" y="965200"/>
            <a:ext cx="8500150" cy="3317120"/>
          </a:xfrm>
          <a:prstGeom prst="rect">
            <a:avLst/>
          </a:prstGeom>
        </p:spPr>
        <p:txBody>
          <a:bodyPr vert="horz" lIns="108000" tIns="45720" rIns="91440" bIns="45720" rtlCol="0" anchor="t">
            <a:noAutofit/>
          </a:bodyPr>
          <a:lstStyle>
            <a:lvl1pPr marL="0" indent="-172800" algn="l" defTabSz="685800" rtl="0" eaLnBrk="1" latinLnBrk="0" hangingPunct="1">
              <a:lnSpc>
                <a:spcPct val="114000"/>
              </a:lnSpc>
              <a:spcBef>
                <a:spcPts val="75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Support to </a:t>
            </a:r>
            <a:r>
              <a:rPr lang="en-GB" sz="1400" b="1" dirty="0"/>
              <a:t>consistent implementation of MICA </a:t>
            </a:r>
            <a:r>
              <a:rPr lang="en-GB" sz="1400" dirty="0"/>
              <a:t>by CAs,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Opinions on classification </a:t>
            </a:r>
            <a:r>
              <a:rPr lang="en-GB" sz="1400" dirty="0"/>
              <a:t>of crypto assets,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Monitoring of </a:t>
            </a:r>
            <a:r>
              <a:rPr lang="en-GB" sz="1400" b="1" dirty="0"/>
              <a:t>crypto-asset markets </a:t>
            </a:r>
            <a:r>
              <a:rPr lang="en-GB" sz="1400" dirty="0"/>
              <a:t>(esp. ART and EMT),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MiCA</a:t>
            </a:r>
            <a:r>
              <a:rPr lang="en-GB" sz="1400" dirty="0"/>
              <a:t> </a:t>
            </a:r>
            <a:r>
              <a:rPr lang="en-GB" sz="1400" b="1" dirty="0"/>
              <a:t>shared platform, </a:t>
            </a:r>
          </a:p>
          <a:p>
            <a:pPr indent="0"/>
            <a:endParaRPr lang="en-GB" sz="1400" b="1" dirty="0"/>
          </a:p>
          <a:p>
            <a:pPr indent="0"/>
            <a:endParaRPr lang="en-GB" sz="1400" b="1" dirty="0"/>
          </a:p>
          <a:p>
            <a:pPr indent="0"/>
            <a:r>
              <a:rPr lang="en-GB" sz="1400" i="1" dirty="0"/>
              <a:t>Developing tools, data and methodologies to support effective </a:t>
            </a:r>
            <a:r>
              <a:rPr lang="en-GB" sz="1400" i="1" dirty="0" err="1"/>
              <a:t>MiCA</a:t>
            </a:r>
            <a:r>
              <a:rPr lang="en-GB" sz="1400" i="1" dirty="0"/>
              <a:t> supervision within the </a:t>
            </a:r>
            <a:r>
              <a:rPr lang="en-GB" sz="1400" b="1" i="1" dirty="0"/>
              <a:t>EBA’s priorities and areas of focus in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710411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D5C12-06AA-15A8-7B40-4B7D99731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D5BCB-7777-4495-D7F7-64C5444FE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71" y="289607"/>
            <a:ext cx="8918790" cy="691356"/>
          </a:xfrm>
        </p:spPr>
        <p:txBody>
          <a:bodyPr/>
          <a:lstStyle/>
          <a:p>
            <a:r>
              <a:rPr lang="en-GB" sz="1600" b="1" dirty="0">
                <a:solidFill>
                  <a:srgbClr val="243E5E"/>
                </a:solidFill>
                <a:latin typeface="Open Sans" panose="020B0606030504020204" pitchFamily="34" charset="0"/>
              </a:rPr>
              <a:t>EBA significance assessment - Features and criteria for significant ART and EMT (1 of 2)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08D71-E2B0-6C0D-792D-C02DFEF6F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17B17A-2F9B-98D5-C599-6A21241E977A}"/>
              </a:ext>
            </a:extLst>
          </p:cNvPr>
          <p:cNvSpPr>
            <a:spLocks noGrp="1"/>
          </p:cNvSpPr>
          <p:nvPr/>
        </p:nvSpPr>
        <p:spPr>
          <a:xfrm>
            <a:off x="408490" y="810883"/>
            <a:ext cx="8500150" cy="3317120"/>
          </a:xfrm>
          <a:prstGeom prst="rect">
            <a:avLst/>
          </a:prstGeom>
        </p:spPr>
        <p:txBody>
          <a:bodyPr vert="horz" lIns="108000" tIns="45720" rIns="91440" bIns="45720" rtlCol="0" anchor="t">
            <a:noAutofit/>
          </a:bodyPr>
          <a:lstStyle>
            <a:lvl1pPr marL="0" indent="-172800" algn="l" defTabSz="685800" rtl="0" eaLnBrk="1" latinLnBrk="0" hangingPunct="1">
              <a:lnSpc>
                <a:spcPct val="114000"/>
              </a:lnSpc>
              <a:spcBef>
                <a:spcPts val="75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The EBA to identify significant ARTs and EMT.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Large volume.</a:t>
            </a:r>
            <a:r>
              <a:rPr lang="en-GB" sz="1400" dirty="0"/>
              <a:t> They may have a large customer base, a large number of transactions, a high market capitalisation, a large amount of reserves or a high volume of the token issued and, as such, they can be used by a large number of holders and raise challenges to the financial stability, monetary policy transmission or monetary sovereignty.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They may have direct or indirect </a:t>
            </a:r>
            <a:r>
              <a:rPr lang="en-GB" sz="1400" b="1" dirty="0"/>
              <a:t>interconnectedness with the financial system </a:t>
            </a:r>
            <a:r>
              <a:rPr lang="en-GB" sz="1400" dirty="0"/>
              <a:t>that can result in contagion effects from the issuers of the ART or EMT to the financial system and vice versa.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Their market share in they use of EMT or ART for </a:t>
            </a:r>
            <a:r>
              <a:rPr lang="en-GB" sz="1400" b="1" dirty="0"/>
              <a:t>cross-border transactions is significant</a:t>
            </a:r>
            <a:r>
              <a:rPr lang="en-GB" sz="1400" dirty="0"/>
              <a:t>, which is likely to pose risks to financial stability, monetary policy transmission and monetary sovereignty of the Union.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Various activities. </a:t>
            </a:r>
            <a:r>
              <a:rPr lang="en-GB" sz="1400" dirty="0"/>
              <a:t>The issuer issues another token and provides on crypto-asset service.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issuer is designated by the Commission as a </a:t>
            </a:r>
            <a:r>
              <a:rPr lang="en-GB" sz="1400" b="1" dirty="0"/>
              <a:t>gatekeeper</a:t>
            </a:r>
            <a:r>
              <a:rPr lang="en-GB" sz="1400" dirty="0"/>
              <a:t> in providing core platform services, meaning it has a significant impact on the internal market.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444014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040C0-B7A9-4C53-6B95-4D1879BAD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C932A-2FDB-0425-BF50-B0BFD989D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03" y="304593"/>
            <a:ext cx="8999497" cy="691356"/>
          </a:xfrm>
        </p:spPr>
        <p:txBody>
          <a:bodyPr/>
          <a:lstStyle/>
          <a:p>
            <a:r>
              <a:rPr lang="en-GB" sz="1600" b="1" dirty="0">
                <a:solidFill>
                  <a:srgbClr val="243E5E"/>
                </a:solidFill>
                <a:latin typeface="Open Sans" panose="020B0606030504020204" pitchFamily="34" charset="0"/>
              </a:rPr>
              <a:t>EBA significance assessment - Features and criteria for significant ART and EMT (2 of 2)</a:t>
            </a:r>
            <a:br>
              <a:rPr lang="en-GB" sz="1600" b="1" i="0" u="none" strike="noStrike" dirty="0">
                <a:solidFill>
                  <a:srgbClr val="243E5E"/>
                </a:solidFill>
                <a:effectLst/>
                <a:latin typeface="Open Sans" panose="020B0606030504020204" pitchFamily="34" charset="0"/>
              </a:rPr>
            </a:br>
            <a:r>
              <a:rPr lang="en-GB" sz="1200" b="1" i="0" u="none" strike="noStrike" dirty="0">
                <a:solidFill>
                  <a:srgbClr val="243E5E"/>
                </a:solidFill>
                <a:effectLst/>
                <a:latin typeface="Open Sans" panose="020B0606030504020204" pitchFamily="34" charset="0"/>
              </a:rPr>
              <a:t>(3 criteria to be met by significant tokens)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​</a:t>
            </a:r>
            <a:endParaRPr lang="en-DE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5F9D5D-C689-AF17-4A10-2F9FBF6CE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0493FB-5FA7-DA5B-6FB0-B2D803858739}"/>
              </a:ext>
            </a:extLst>
          </p:cNvPr>
          <p:cNvSpPr>
            <a:spLocks noGrp="1"/>
          </p:cNvSpPr>
          <p:nvPr/>
        </p:nvSpPr>
        <p:spPr>
          <a:xfrm>
            <a:off x="144503" y="1026699"/>
            <a:ext cx="8854994" cy="3561080"/>
          </a:xfrm>
          <a:prstGeom prst="rect">
            <a:avLst/>
          </a:prstGeom>
        </p:spPr>
        <p:txBody>
          <a:bodyPr vert="horz" lIns="108000" tIns="45720" rIns="91440" bIns="45720" rtlCol="0" anchor="t">
            <a:noAutofit/>
          </a:bodyPr>
          <a:lstStyle>
            <a:lvl1pPr marL="0" indent="-172800" algn="l" defTabSz="685800" rtl="0" eaLnBrk="1" latinLnBrk="0" hangingPunct="1">
              <a:lnSpc>
                <a:spcPct val="114000"/>
              </a:lnSpc>
              <a:spcBef>
                <a:spcPts val="75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342900">
              <a:buFont typeface="+mj-lt"/>
              <a:buAutoNum type="alphaLcParenR"/>
            </a:pPr>
            <a:r>
              <a:rPr lang="en-GB" sz="1400" dirty="0"/>
              <a:t>the number of holders is larger than 10 million; </a:t>
            </a:r>
          </a:p>
          <a:p>
            <a:pPr marL="609600" indent="-342900">
              <a:buFont typeface="+mj-lt"/>
              <a:buAutoNum type="alphaLcParenR"/>
            </a:pPr>
            <a:r>
              <a:rPr lang="en-GB" sz="1400" dirty="0"/>
              <a:t>the value of the token issued, its market capitalisation or the reserve of assets of the issuer is higher than EUR 5 billion;</a:t>
            </a:r>
            <a:endParaRPr lang="en-GB" sz="1400" dirty="0">
              <a:ea typeface="Calibri"/>
              <a:cs typeface="Calibri"/>
            </a:endParaRPr>
          </a:p>
          <a:p>
            <a:pPr marL="609600" indent="-342900">
              <a:buFont typeface="+mj-lt"/>
              <a:buAutoNum type="alphaLcParenR"/>
            </a:pPr>
            <a:r>
              <a:rPr lang="en-GB" sz="1400" dirty="0"/>
              <a:t>the daily (average) number of transactions is higher than 2.5 million and their daily (average) aggregate value is higher than EUR 500 million;</a:t>
            </a:r>
            <a:endParaRPr lang="en-GB" sz="1400" dirty="0">
              <a:ea typeface="Calibri"/>
              <a:cs typeface="Calibri"/>
            </a:endParaRPr>
          </a:p>
          <a:p>
            <a:pPr marL="609600" indent="-342900">
              <a:buFont typeface="+mj-lt"/>
              <a:buAutoNum type="alphaLcParenR"/>
            </a:pPr>
            <a:r>
              <a:rPr lang="en-GB" sz="1400" dirty="0"/>
              <a:t>the issuer is a provider of core platform services designated as a gatekeeper; </a:t>
            </a:r>
          </a:p>
          <a:p>
            <a:pPr marL="609600" indent="-342900">
              <a:buFont typeface="+mj-lt"/>
              <a:buAutoNum type="alphaLcParenR"/>
            </a:pPr>
            <a:r>
              <a:rPr lang="en-GB" sz="1400" dirty="0"/>
              <a:t>the significance of the activities of the issuer on an international scale, including the use of the token for payments and remittances; </a:t>
            </a:r>
          </a:p>
          <a:p>
            <a:pPr marL="609600" indent="-342900">
              <a:buFont typeface="+mj-lt"/>
              <a:buAutoNum type="alphaLcParenR"/>
            </a:pPr>
            <a:r>
              <a:rPr lang="en-GB" sz="1400" dirty="0"/>
              <a:t>the interconnectedness of the token or its issuers with the financial system; </a:t>
            </a:r>
          </a:p>
          <a:p>
            <a:pPr marL="609600" indent="-342900">
              <a:buFont typeface="+mj-lt"/>
              <a:buAutoNum type="alphaLcParenR"/>
            </a:pPr>
            <a:r>
              <a:rPr lang="en-GB" sz="1400" dirty="0"/>
              <a:t>the same issuer issues at least one additional token and provides at least one crypto-asset service. </a:t>
            </a:r>
          </a:p>
        </p:txBody>
      </p:sp>
    </p:spTree>
    <p:extLst>
      <p:ext uri="{BB962C8B-B14F-4D97-AF65-F5344CB8AC3E}">
        <p14:creationId xmlns:p14="http://schemas.microsoft.com/office/powerpoint/2010/main" val="1067809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8E67DD-8D1E-8276-5CD0-4A36F70D2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7651F-9792-0FD8-986F-309C02ECF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13" y="220377"/>
            <a:ext cx="8456974" cy="691356"/>
          </a:xfrm>
        </p:spPr>
        <p:txBody>
          <a:bodyPr/>
          <a:lstStyle/>
          <a:p>
            <a:r>
              <a:rPr lang="en-GB" sz="1600" b="1" i="0" u="none" strike="noStrike" dirty="0">
                <a:solidFill>
                  <a:srgbClr val="243E5E"/>
                </a:solidFill>
                <a:effectLst/>
                <a:latin typeface="Open Sans" panose="020B0606030504020204" pitchFamily="34" charset="0"/>
              </a:rPr>
              <a:t>EBA significance assessment - Additional requirements to issuers of significant ART or EMT and supervisory powers (1 of 2) </a:t>
            </a:r>
            <a:endParaRPr lang="en-DE" sz="1600" b="1" dirty="0">
              <a:solidFill>
                <a:srgbClr val="243E5E"/>
              </a:solidFill>
              <a:latin typeface="Open Sans" panose="020B0606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E5E3B-D0A9-24BD-8190-5CAA8B3FD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732A08F-3766-757B-382C-345C83C38F26}"/>
              </a:ext>
            </a:extLst>
          </p:cNvPr>
          <p:cNvSpPr>
            <a:spLocks noGrp="1"/>
          </p:cNvSpPr>
          <p:nvPr/>
        </p:nvSpPr>
        <p:spPr>
          <a:xfrm>
            <a:off x="343513" y="791210"/>
            <a:ext cx="8565127" cy="3561080"/>
          </a:xfrm>
          <a:prstGeom prst="rect">
            <a:avLst/>
          </a:prstGeom>
        </p:spPr>
        <p:txBody>
          <a:bodyPr vert="horz" lIns="108000" tIns="45720" rIns="91440" bIns="45720" rtlCol="0" anchor="t">
            <a:noAutofit/>
          </a:bodyPr>
          <a:lstStyle>
            <a:lvl1pPr marL="0" indent="-172800" algn="l" defTabSz="685800" rtl="0" eaLnBrk="1" latinLnBrk="0" hangingPunct="1">
              <a:lnSpc>
                <a:spcPct val="114000"/>
              </a:lnSpc>
              <a:spcBef>
                <a:spcPts val="75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GB" b="1" dirty="0"/>
              <a:t>Significant ART</a:t>
            </a:r>
            <a:r>
              <a:rPr lang="en-GB" dirty="0"/>
              <a:t>:</a:t>
            </a:r>
          </a:p>
          <a:p>
            <a:pPr marL="523875" lvl="2" indent="-180975">
              <a:buFont typeface="Wingdings" panose="05000000000000000000" pitchFamily="2" charset="2"/>
              <a:buChar char="ü"/>
            </a:pPr>
            <a:r>
              <a:rPr lang="en-GB" sz="1400" dirty="0"/>
              <a:t>Remuneration policy.</a:t>
            </a:r>
          </a:p>
          <a:p>
            <a:pPr marL="523875" lvl="2" indent="-180975">
              <a:buFont typeface="Wingdings" panose="05000000000000000000" pitchFamily="2" charset="2"/>
              <a:buChar char="ü"/>
            </a:pPr>
            <a:r>
              <a:rPr lang="en-GB" sz="1400" dirty="0"/>
              <a:t>Liquidity management policy and liquidity stress testing.</a:t>
            </a:r>
          </a:p>
          <a:p>
            <a:pPr marL="523875" lvl="2" indent="-180975">
              <a:buFont typeface="Wingdings" panose="05000000000000000000" pitchFamily="2" charset="2"/>
              <a:buChar char="ü"/>
            </a:pPr>
            <a:r>
              <a:rPr lang="en-GB" sz="1400" dirty="0"/>
              <a:t>Increase of minimum own funds requirements.</a:t>
            </a:r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GB" b="1" dirty="0"/>
              <a:t>Significant EMT issued by EMI:</a:t>
            </a:r>
          </a:p>
          <a:p>
            <a:pPr marL="534988" lvl="3" indent="-173038">
              <a:buFont typeface="Wingdings" panose="05000000000000000000" pitchFamily="2" charset="2"/>
              <a:buChar char="ü"/>
            </a:pPr>
            <a:r>
              <a:rPr lang="en-GB" sz="1400" dirty="0"/>
              <a:t>Reserve of assets requirements, audit and disclosure, liquidity management policy and liquidity stress testing. Reporting requirements.</a:t>
            </a:r>
          </a:p>
          <a:p>
            <a:pPr marL="534988" lvl="3" indent="-173038">
              <a:buFont typeface="Wingdings" panose="05000000000000000000" pitchFamily="2" charset="2"/>
              <a:buChar char="ü"/>
            </a:pPr>
            <a:r>
              <a:rPr lang="en-GB" sz="1400" dirty="0"/>
              <a:t>Own funds requirements and stress testing. Reporting requirements.</a:t>
            </a:r>
          </a:p>
          <a:p>
            <a:pPr marL="534988" lvl="3" indent="-173038">
              <a:buFont typeface="Wingdings" panose="05000000000000000000" pitchFamily="2" charset="2"/>
              <a:buChar char="ü"/>
            </a:pPr>
            <a:r>
              <a:rPr lang="en-GB" sz="1400" dirty="0"/>
              <a:t>Remuneration policy.</a:t>
            </a:r>
          </a:p>
          <a:p>
            <a:pPr marL="180975" marR="0" lvl="1" indent="-180975" fontAlgn="auto">
              <a:spcAft>
                <a:spcPts val="0"/>
              </a:spcAft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1" dirty="0"/>
              <a:t>Significant EMT issued by a credit institution:</a:t>
            </a:r>
          </a:p>
          <a:p>
            <a:pPr marL="534988" lvl="3" indent="-173038">
              <a:buFont typeface="Wingdings" panose="05000000000000000000" pitchFamily="2" charset="2"/>
              <a:buChar char="ü"/>
            </a:pPr>
            <a:r>
              <a:rPr lang="en-GB" sz="1400" dirty="0"/>
              <a:t>No additional requirements. Liquidity requirements and own funds requirements follow the prudential banking regulation.</a:t>
            </a:r>
          </a:p>
        </p:txBody>
      </p:sp>
    </p:spTree>
    <p:extLst>
      <p:ext uri="{BB962C8B-B14F-4D97-AF65-F5344CB8AC3E}">
        <p14:creationId xmlns:p14="http://schemas.microsoft.com/office/powerpoint/2010/main" val="3313871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530628-4313-DACA-DD3A-D59BF4F4E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548AB-6547-93AD-17B6-378E3ABCA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513" y="220377"/>
            <a:ext cx="8565127" cy="691356"/>
          </a:xfrm>
        </p:spPr>
        <p:txBody>
          <a:bodyPr/>
          <a:lstStyle/>
          <a:p>
            <a:r>
              <a:rPr lang="en-GB" sz="1600" b="1">
                <a:solidFill>
                  <a:srgbClr val="243E5E"/>
                </a:solidFill>
                <a:latin typeface="Open Sans" panose="020B0606030504020204" pitchFamily="34" charset="0"/>
              </a:rPr>
              <a:t>EBA significance </a:t>
            </a:r>
            <a:r>
              <a:rPr lang="en-GB" sz="1600" b="1" dirty="0">
                <a:solidFill>
                  <a:srgbClr val="243E5E"/>
                </a:solidFill>
                <a:latin typeface="Open Sans" panose="020B0606030504020204" pitchFamily="34" charset="0"/>
              </a:rPr>
              <a:t>assessment - Additional requirements to issuers of significant ART or EMT and supervisory powers (2 of 2) </a:t>
            </a:r>
            <a:endParaRPr lang="en-DE" sz="1600" b="1" dirty="0">
              <a:solidFill>
                <a:srgbClr val="243E5E"/>
              </a:solidFill>
              <a:latin typeface="Open Sans" panose="020B0606030504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BA3E11-747E-CAF0-599F-D240F3109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92D7-3639-F149-BDDB-0721A26327F4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BD85189-0967-AC4B-8205-2806FB0889B2}"/>
              </a:ext>
            </a:extLst>
          </p:cNvPr>
          <p:cNvSpPr>
            <a:spLocks noGrp="1"/>
          </p:cNvSpPr>
          <p:nvPr/>
        </p:nvSpPr>
        <p:spPr>
          <a:xfrm>
            <a:off x="343513" y="791210"/>
            <a:ext cx="8565127" cy="3561080"/>
          </a:xfrm>
          <a:prstGeom prst="rect">
            <a:avLst/>
          </a:prstGeom>
        </p:spPr>
        <p:txBody>
          <a:bodyPr vert="horz" lIns="108000" tIns="45720" rIns="91440" bIns="45720" rtlCol="0" anchor="t">
            <a:noAutofit/>
          </a:bodyPr>
          <a:lstStyle>
            <a:lvl1pPr marL="0" indent="-172800" algn="l" defTabSz="685800" rtl="0" eaLnBrk="1" latinLnBrk="0" hangingPunct="1">
              <a:lnSpc>
                <a:spcPct val="114000"/>
              </a:lnSpc>
              <a:spcBef>
                <a:spcPts val="750"/>
              </a:spcBef>
              <a:buClr>
                <a:schemeClr val="tx2"/>
              </a:buClr>
              <a:buFont typeface="Wingdings" pitchFamily="2" charset="2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11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2800" algn="l" defTabSz="685800" rtl="0" eaLnBrk="1" latinLnBrk="0" hangingPunct="1">
              <a:lnSpc>
                <a:spcPct val="114000"/>
              </a:lnSpc>
              <a:spcBef>
                <a:spcPts val="375"/>
              </a:spcBef>
              <a:buClr>
                <a:schemeClr val="tx2"/>
              </a:buClr>
              <a:buFont typeface="Wingdings" pitchFamily="2" charset="2"/>
              <a:buChar char="§"/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="1" dirty="0"/>
              <a:t>supervisory responsibilities </a:t>
            </a:r>
            <a:r>
              <a:rPr lang="en-GB" dirty="0"/>
              <a:t>with respect to the issuer of the significant ART or EMT </a:t>
            </a:r>
            <a:r>
              <a:rPr lang="en-GB" b="1" dirty="0"/>
              <a:t>are transferred from the competent authority to the EBA</a:t>
            </a:r>
            <a:r>
              <a:rPr lang="en-GB" dirty="0"/>
              <a:t>. Cooperations between supervisors is key.</a:t>
            </a:r>
          </a:p>
          <a:p>
            <a:pPr marL="180975" lvl="1" indent="-180975">
              <a:buFont typeface="Arial" panose="020B0604020202020204" pitchFamily="34" charset="0"/>
              <a:buChar char="•"/>
            </a:pPr>
            <a:endParaRPr lang="en-GB" dirty="0"/>
          </a:p>
          <a:p>
            <a:pPr marL="180975" lvl="1" indent="-180975">
              <a:buFont typeface="Arial" panose="020B0604020202020204" pitchFamily="34" charset="0"/>
              <a:buChar char="•"/>
            </a:pPr>
            <a:r>
              <a:rPr lang="en-GB" b="1" dirty="0"/>
              <a:t>However</a:t>
            </a:r>
            <a:r>
              <a:rPr lang="en-GB" dirty="0"/>
              <a:t>:</a:t>
            </a:r>
          </a:p>
          <a:p>
            <a:pPr marL="361950" lvl="2" indent="-180975">
              <a:buFont typeface="Wingdings" panose="05000000000000000000" pitchFamily="2" charset="2"/>
              <a:buChar char="Ø"/>
            </a:pPr>
            <a:r>
              <a:rPr lang="en-GB" sz="1400" dirty="0"/>
              <a:t>For significant EMT issued by a credit institution, supervision remains within the CA.</a:t>
            </a:r>
          </a:p>
          <a:p>
            <a:pPr marL="361950" lvl="2" indent="-180975">
              <a:buFont typeface="Wingdings" panose="05000000000000000000" pitchFamily="2" charset="2"/>
              <a:buChar char="Ø"/>
            </a:pPr>
            <a:r>
              <a:rPr lang="en-GB" sz="1400" b="1" dirty="0"/>
              <a:t>For significant EMT issued by EMI, a dual supervision </a:t>
            </a:r>
            <a:r>
              <a:rPr lang="en-GB" sz="1400" dirty="0"/>
              <a:t>is envisaged between the CA and the EBA, where the </a:t>
            </a:r>
            <a:r>
              <a:rPr lang="en-GB" sz="1400" b="1" dirty="0"/>
              <a:t>EBA will supervise</a:t>
            </a:r>
            <a:r>
              <a:rPr lang="en-GB" sz="1400" dirty="0"/>
              <a:t>:</a:t>
            </a:r>
          </a:p>
          <a:p>
            <a:pPr marL="896938" lvl="3" indent="-180975">
              <a:buFont typeface="Wingdings" panose="05000000000000000000" pitchFamily="2" charset="2"/>
              <a:buChar char="ü"/>
            </a:pPr>
            <a:r>
              <a:rPr lang="en-GB" sz="1400" dirty="0"/>
              <a:t>Reserve of assets requirements, audit and disclosure, liquidity management policy and liquidity stress testing. Reporting requirements.</a:t>
            </a:r>
          </a:p>
          <a:p>
            <a:pPr marL="896938" lvl="3" indent="-180975">
              <a:buFont typeface="Wingdings" panose="05000000000000000000" pitchFamily="2" charset="2"/>
              <a:buChar char="ü"/>
            </a:pPr>
            <a:r>
              <a:rPr lang="en-GB" sz="1400" dirty="0"/>
              <a:t>Own funds requirements and stress testing. Reporting requirements.</a:t>
            </a:r>
          </a:p>
          <a:p>
            <a:pPr marL="896938" lvl="3" indent="-180975">
              <a:buFont typeface="Wingdings" panose="05000000000000000000" pitchFamily="2" charset="2"/>
              <a:buChar char="ü"/>
            </a:pPr>
            <a:r>
              <a:rPr lang="en-GB" sz="1400" dirty="0"/>
              <a:t>Recovery and redemption plans.</a:t>
            </a:r>
          </a:p>
          <a:p>
            <a:pPr marL="896938" lvl="3" indent="-180975">
              <a:buFont typeface="Wingdings" panose="05000000000000000000" pitchFamily="2" charset="2"/>
              <a:buChar char="ü"/>
            </a:pPr>
            <a:r>
              <a:rPr lang="en-GB" sz="1400" dirty="0"/>
              <a:t>Remuneration policy.</a:t>
            </a:r>
          </a:p>
        </p:txBody>
      </p:sp>
    </p:spTree>
    <p:extLst>
      <p:ext uri="{BB962C8B-B14F-4D97-AF65-F5344CB8AC3E}">
        <p14:creationId xmlns:p14="http://schemas.microsoft.com/office/powerpoint/2010/main" val="1360218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A236E242-697D-E344-2C72-1BC9E2CB6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517612"/>
              </p:ext>
            </p:extLst>
          </p:nvPr>
        </p:nvGraphicFramePr>
        <p:xfrm>
          <a:off x="3329276" y="2394479"/>
          <a:ext cx="2677078" cy="674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7078">
                  <a:extLst>
                    <a:ext uri="{9D8B030D-6E8A-4147-A177-3AD203B41FA5}">
                      <a16:colId xmlns:a16="http://schemas.microsoft.com/office/drawing/2014/main" val="1070234767"/>
                    </a:ext>
                  </a:extLst>
                </a:gridCol>
              </a:tblGrid>
              <a:tr h="614136"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2800" b="0" i="0" dirty="0">
                          <a:solidFill>
                            <a:schemeClr val="accent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Thank you!</a:t>
                      </a:r>
                      <a:endParaRPr lang="en-DE" sz="2800" b="0" i="0" dirty="0">
                        <a:solidFill>
                          <a:schemeClr val="accent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T="108000" marB="108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95755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368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BA Brand Refresh 2024">
      <a:dk1>
        <a:srgbClr val="000000"/>
      </a:dk1>
      <a:lt1>
        <a:srgbClr val="233E5D"/>
      </a:lt1>
      <a:dk2>
        <a:srgbClr val="ECD052"/>
      </a:dk2>
      <a:lt2>
        <a:srgbClr val="994EB8"/>
      </a:lt2>
      <a:accent1>
        <a:srgbClr val="C8482E"/>
      </a:accent1>
      <a:accent2>
        <a:srgbClr val="7397AC"/>
      </a:accent2>
      <a:accent3>
        <a:srgbClr val="1E754D"/>
      </a:accent3>
      <a:accent4>
        <a:srgbClr val="FFFFFF"/>
      </a:accent4>
      <a:accent5>
        <a:srgbClr val="EDA03F"/>
      </a:accent5>
      <a:accent6>
        <a:srgbClr val="63BCE1"/>
      </a:accent6>
      <a:hlink>
        <a:srgbClr val="B6C452"/>
      </a:hlink>
      <a:folHlink>
        <a:srgbClr val="C76384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EBA PPT NJ v10" id="{DC0945C3-1FFE-5445-B449-46B5B4FACBF3}" vid="{E2D55DF1-1740-2549-A410-DED19CA0D4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5c7eb9de-735b-4a68-8fe4-c9c62709b012}" enabled="1" method="Standard" siteId="{3bacb4ff-f1a2-4c92-b96c-e99fec826b6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EBA Template</Template>
  <TotalTime>900</TotalTime>
  <Words>780</Words>
  <Application>Microsoft Office PowerPoint</Application>
  <PresentationFormat>On-screen Show (16:9)</PresentationFormat>
  <Paragraphs>71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Calibri</vt:lpstr>
      <vt:lpstr>Open Sans</vt:lpstr>
      <vt:lpstr>Wingdings</vt:lpstr>
      <vt:lpstr>Office Theme</vt:lpstr>
      <vt:lpstr>PowerPoint Presentation</vt:lpstr>
      <vt:lpstr>Contents</vt:lpstr>
      <vt:lpstr>EBA supervisory convergence – Objectives and description </vt:lpstr>
      <vt:lpstr>EBA supervisory convergence – Main deliverables</vt:lpstr>
      <vt:lpstr>EBA significance assessment - Features and criteria for significant ART and EMT (1 of 2)</vt:lpstr>
      <vt:lpstr>EBA significance assessment - Features and criteria for significant ART and EMT (2 of 2) (3 criteria to be met by significant tokens)​</vt:lpstr>
      <vt:lpstr>EBA significance assessment - Additional requirements to issuers of significant ART or EMT and supervisory powers (1 of 2) </vt:lpstr>
      <vt:lpstr>EBA significance assessment - Additional requirements to issuers of significant ART or EMT and supervisory powers (2 of 2)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Luis del Olmo</dc:creator>
  <cp:lastModifiedBy>EBA staff</cp:lastModifiedBy>
  <cp:revision>2</cp:revision>
  <dcterms:created xsi:type="dcterms:W3CDTF">2025-05-07T16:12:58Z</dcterms:created>
  <dcterms:modified xsi:type="dcterms:W3CDTF">2025-11-11T09:05:37Z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Locations">
    <vt:lpwstr>Office Theme:7</vt:lpwstr>
  </property>
  <property fmtid="{D5CDD505-2E9C-101B-9397-08002B2CF9AE}" pid="3" name="ClassificationContentMarkingHeaderText">
    <vt:lpwstr>EBA Regular Use</vt:lpwstr>
  </property>
</Properties>
</file>